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77" r:id="rId6"/>
    <p:sldId id="261" r:id="rId7"/>
    <p:sldId id="263" r:id="rId8"/>
    <p:sldId id="264" r:id="rId9"/>
    <p:sldId id="265" r:id="rId10"/>
    <p:sldId id="267" r:id="rId11"/>
    <p:sldId id="268" r:id="rId12"/>
    <p:sldId id="266" r:id="rId13"/>
    <p:sldId id="274" r:id="rId14"/>
    <p:sldId id="269" r:id="rId15"/>
    <p:sldId id="275" r:id="rId16"/>
    <p:sldId id="271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E11177-3F39-4FA6-834F-8A1F95F3DAD4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6146510-A330-4088-8BB4-F2FEFE930D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newwindow=1&amp;biw=1024&amp;bih=546&amp;tbm=isch&amp;tbnid=leo3IuyktZ368M%3A&amp;imgrefurl=http%3A%2F%2Fwww.solnet.ee%2Fgames%2F10_let.shtml&amp;docid=_pLjnm6W4SuTsM&amp;imgurl=http%3A%2F%2Fwww.solnet.ee%2Fgames%2Fpic10%2Fsolnyshko.jpg&amp;w=482&amp;h=457&amp;ei=BeXXUpmPEKuX5AT59oDwCw&amp;zoom=1&amp;iact=rc&amp;dur=1797&amp;page=1&amp;start=0&amp;ndsp=10&amp;ved=0CGMQrQMwAw" TargetMode="External"/><Relationship Id="rId2" Type="http://schemas.openxmlformats.org/officeDocument/2006/relationships/hyperlink" Target="http://www.google.ru/imgres?newwindow=1&amp;sa=X&amp;biw=1024&amp;bih=546&amp;tbm=isch&amp;tbnid=1XABr2OGiqg88M%3A&amp;imgrefurl=http%3A%2F%2Fwww.drawmanga.ru%2Fforum%2Findex.php%3Fautocom%3Dgallery%26req%3Dsi%26img%3D75694&amp;docid=Np-OUZMZhg2s2M&amp;imgurl=http%3A%2F%2Frisovanie-spb.narod.ru%2Fimg%2Fris-boy-and-girl6.jpg&amp;w=680&amp;h=874&amp;ei=jeTXUvbIK-GA4gTayoDwCA&amp;zoom=1&amp;iact=rc&amp;dur=281&amp;page=1&amp;start=0&amp;ndsp=10&amp;ved=0CFUQrQMwA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56903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</a:rPr>
              <a:t>Учимся видеть в друге хорошее</a:t>
            </a:r>
            <a:endParaRPr lang="ru-RU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857628"/>
            <a:ext cx="7406640" cy="1928826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Практическое занятие в 4 классе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учитель начальных классов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Токтарова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И.П.</a:t>
            </a:r>
          </a:p>
          <a:p>
            <a:pPr algn="ctr"/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Мои документы\Мои рисунки\ckjv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642918"/>
            <a:ext cx="4286248" cy="58458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59898"/>
            <a:ext cx="4429156" cy="449786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Что произошло?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Как можем помочь?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6357958"/>
            <a:ext cx="7406640" cy="285752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59898"/>
            <a:ext cx="4000528" cy="328341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день рождения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машинка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осторожно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сломал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обидно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6357958"/>
            <a:ext cx="7406640" cy="285752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pic>
        <p:nvPicPr>
          <p:cNvPr id="1027" name="Picture 3" descr="C:\Documents and Settings\Admin\Мои документы\Мои рисунки\107729545_2_644x461_novaya-pedalnaya-mashina-3-8-let-dzhip-thunder-pilsan-fotografi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95662"/>
            <a:ext cx="3500462" cy="2562338"/>
          </a:xfrm>
          <a:prstGeom prst="rect">
            <a:avLst/>
          </a:prstGeom>
          <a:noFill/>
        </p:spPr>
      </p:pic>
      <p:pic>
        <p:nvPicPr>
          <p:cNvPr id="1026" name="Picture 2" descr="H:\s1972_1220556505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2852"/>
            <a:ext cx="4381515" cy="6572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83614"/>
          </a:xfrm>
        </p:spPr>
        <p:txBody>
          <a:bodyPr>
            <a:normAutofit/>
          </a:bodyPr>
          <a:lstStyle/>
          <a:p>
            <a:r>
              <a:rPr lang="ru-RU" sz="6600" b="1" dirty="0" err="1" smtClean="0">
                <a:solidFill>
                  <a:schemeClr val="accent1">
                    <a:lumMod val="75000"/>
                  </a:schemeClr>
                </a:solidFill>
              </a:rPr>
              <a:t>Эмпатия</a:t>
            </a:r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   –  умение    сочувствовать,    сопереживать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500702"/>
            <a:ext cx="7406640" cy="285752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14884"/>
            <a:ext cx="7406640" cy="1857388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Игра «Волшебный стул»</a:t>
            </a:r>
            <a:b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6357958"/>
            <a:ext cx="7406640" cy="21431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pic>
        <p:nvPicPr>
          <p:cNvPr id="4" name="Picture 4" descr="http://detsad1volhov.okis.ru/img/detsad1volhov/solnysk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28"/>
            <a:ext cx="6665951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854524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Игра «Восковая свеча»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6429396"/>
            <a:ext cx="7406640" cy="21431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pic>
        <p:nvPicPr>
          <p:cNvPr id="2051" name="Picture 3" descr="C:\Documents and Settings\Admin\Мои документы\Мои рисунки\0022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6066" y="1500174"/>
            <a:ext cx="621493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59898"/>
            <a:ext cx="8001024" cy="114027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Мне больше всего понравилось…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6429396"/>
            <a:ext cx="7406640" cy="21431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Documents and Settings\Admin\Мои документы\Мои рисунки\79026917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14488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286388"/>
            <a:ext cx="7406640" cy="1285884"/>
          </a:xfrm>
        </p:spPr>
        <p:txBody>
          <a:bodyPr/>
          <a:lstStyle/>
          <a:p>
            <a:r>
              <a:rPr lang="ru-RU" sz="48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Спасибо за внимание</a:t>
            </a:r>
          </a:p>
          <a:p>
            <a:endParaRPr lang="ru-RU" dirty="0"/>
          </a:p>
        </p:txBody>
      </p:sp>
      <p:pic>
        <p:nvPicPr>
          <p:cNvPr id="26626" name="Picture 2" descr="http://www.koipkro.kostroma.ru/soligalich/Solnce/DocLib2/_w/%D1%80%D0%B8%D1%81%D1%83%D0%BD%D0%BE%D0%BA%20%D0%A1%D0%BE%D0%BB%D0%BD%D1%8B%D1%88%D0%BA%D0%BE_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5572164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1500174"/>
            <a:ext cx="735811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://www.google.ru/imgres?newwindow=1&amp;sa=X&amp;biw=1024&amp;bih=546&amp;tbm=isch&amp;tbnid=1XABr2OGiqg88M%3A&amp;imgrefurl=http%3A%2F%2Fwww.drawmanga.ru%2Fforum%2Findex.php%3Fautocom%3Dgallery%26req%3Dsi%26img%3D75694&amp;docid=Np-OUZMZhg2s2M&amp;imgurl=http%3A%2F%2Frisovanie-spb.narod.ru%2Fimg%2Fris-boy-and-girl6.jpg&amp;w=680&amp;h=874&amp;ei=jeTXUvbIK-GA4gTayoDwCA&amp;zoom=1&amp;iact=rc&amp;dur=281&amp;page=1&amp;start=0&amp;ndsp=10&amp;ved=0CFUQrQMwAA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http://www.google.ru/imgres?newwindow=1&amp;biw=1024&amp;bih=546&amp;tbm=isch&amp;tbnid=leo3IuyktZ368M%3A&amp;imgrefurl=http%3A%2F%2Fwww.solnet.ee%2Fgames%2F10_let.shtml&amp;docid=_pLjnm6W4SuTsM&amp;imgurl=http%3A%2F%2Fwww.solnet.ee%2Fgames%2Fpic10%2Fsolnyshko.jpg&amp;w=482&amp;h=457&amp;ei=BeXXUpmPEKuX5AT59oDwCw&amp;zoom=1&amp;iact=rc&amp;dur=1797&amp;page=1&amp;start=0&amp;ndsp=10&amp;ved=0CGMQrQMwAw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359898"/>
            <a:ext cx="7858148" cy="164034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Цель: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Формирование доброжелательного (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эмпатийного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) поведения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357430"/>
            <a:ext cx="7406640" cy="41434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Задачи: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Настроить детей на доверительные отношения со сверстниками;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Учить замечать и ценить положительное в окружающих людях, друзьях;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Развивать способность сочувствовать, сопереживать;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Воспитывать навыки доброжелательного поведения в повседневной жизни.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Мои документы\Мои рисунки\77377828_50065529_solnysh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7429552" cy="6357982"/>
          </a:xfrm>
          <a:prstGeom prst="rect">
            <a:avLst/>
          </a:prstGeom>
          <a:noFill/>
        </p:spPr>
      </p:pic>
      <p:pic>
        <p:nvPicPr>
          <p:cNvPr id="5" name="Picture 2" descr="C:\Documents and Settings\Admin\Мои документы\Мои рисунки\77377828_50065529_solnysh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9690" y="366690"/>
            <a:ext cx="7429552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140672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Игра «Друг дружке»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Г.Ладонщиков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«Дружу с  мальчишкой»</a:t>
            </a:r>
            <a:b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071942"/>
            <a:ext cx="7406640" cy="12144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Admin\Мои документы\Мои рисунки\child_1=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341000"/>
            <a:ext cx="3973900" cy="451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14067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071942"/>
            <a:ext cx="7406640" cy="12144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Admin\Мои документы\Мои рисунки\child_1=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341000"/>
            <a:ext cx="3973900" cy="4517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285728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</a:rPr>
              <a:t>Учимся видеть в друге хорошее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О.Буцень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Так или не так»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5786454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</a:rPr>
              <a:t>Нюра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5786454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Галя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Рисунок 7" descr="C:\Documents and Settings\Admin\Local Settings\Temporary Internet Files\Content.Word\ris-boy-and-girl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407196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Admin\Local Settings\Temporary Internet Files\Content.Word\ris-boy-and-girl8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428736"/>
            <a:ext cx="4000496" cy="44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:\Documents and Settings\Admin\Local Settings\Temporary Internet Files\Content.Word\ris-boy-and-girl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407196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Admin\Local Settings\Temporary Internet Files\Content.Word\ris-boy-and-girl8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428736"/>
            <a:ext cx="4000496" cy="44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О.Буцень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Так или не так»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5786454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</a:rPr>
              <a:t>Нюра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5786454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Галя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101" name="Picture 5" descr="C:\Documents and Settings\Admin\Мои документы\Мои рисунки\img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5500678"/>
            <a:ext cx="1650078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92649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Игра «Ветер дует»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Работа в группах: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</a:rPr>
              <a:t>Друзья должны быть…</a:t>
            </a:r>
            <a:b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</a:rPr>
              <a:t>-Друзья не должны быть…</a:t>
            </a:r>
            <a:b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4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6072206"/>
            <a:ext cx="7406640" cy="50006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0"/>
            <a:ext cx="7406640" cy="500042"/>
          </a:xfrm>
        </p:spPr>
        <p:txBody>
          <a:bodyPr>
            <a:normAutofit fontScale="90000"/>
          </a:bodyPr>
          <a:lstStyle/>
          <a:p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500042"/>
            <a:ext cx="8143900" cy="621510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добрыми, злыми, справедливыми, честными, льстивыми, мстительными, уступчивыми, сострадательными, терпеливыми, скупыми, упрямыми, учтивыми, щедрыми, прилежными, лживыми, трусливыми, сварливыми, ласковыми, бережливыми, жадными, скромными, завистливыми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335</TotalTime>
  <Words>167</Words>
  <Application>Microsoft Office PowerPoint</Application>
  <PresentationFormat>Экран (4:3)</PresentationFormat>
  <Paragraphs>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Учимся видеть в друге хорошее</vt:lpstr>
      <vt:lpstr>Цель: Формирование доброжелательного (эмпатийного) поведения</vt:lpstr>
      <vt:lpstr>Слайд 3</vt:lpstr>
      <vt:lpstr>Игра «Друг дружке»  Г.Ладонщиков «Дружу с  мальчишкой»    </vt:lpstr>
      <vt:lpstr>    </vt:lpstr>
      <vt:lpstr>О.Буцень Так или не так»</vt:lpstr>
      <vt:lpstr>О.Буцень Так или не так»</vt:lpstr>
      <vt:lpstr>Игра «Ветер дует»  Работа в группах: -Друзья должны быть… -Друзья не должны быть… </vt:lpstr>
      <vt:lpstr> </vt:lpstr>
      <vt:lpstr>Что произошло?  Как можем помочь?</vt:lpstr>
      <vt:lpstr>день рождения машинка осторожно сломал обидно</vt:lpstr>
      <vt:lpstr>Эмпатия   –  умение    сочувствовать,    сопереживать</vt:lpstr>
      <vt:lpstr> Игра «Волшебный стул» </vt:lpstr>
      <vt:lpstr>Игра «Восковая свеча»</vt:lpstr>
      <vt:lpstr>Мне больше всего понравилось…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Учимся видеть в друге хорошее</dc:title>
  <dc:creator>Admin</dc:creator>
  <cp:lastModifiedBy>Admin</cp:lastModifiedBy>
  <cp:revision>48</cp:revision>
  <dcterms:created xsi:type="dcterms:W3CDTF">2013-04-19T15:29:42Z</dcterms:created>
  <dcterms:modified xsi:type="dcterms:W3CDTF">2014-01-16T14:01:52Z</dcterms:modified>
</cp:coreProperties>
</file>