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4" r:id="rId4"/>
    <p:sldId id="265" r:id="rId5"/>
    <p:sldId id="270" r:id="rId6"/>
    <p:sldId id="267" r:id="rId7"/>
    <p:sldId id="266" r:id="rId8"/>
    <p:sldId id="268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007000"/>
    <a:srgbClr val="0042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5DF5-6459-43F0-87D2-33A5AF254C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2186-2CD7-4EDD-B8E1-A93DE6020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043C8-6954-43BF-B7EC-A38DCB07F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227D-7FC4-4A09-A3E7-52B6EB389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F322D-083D-4D34-B56B-BD4994BD1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8110-F817-4A92-8419-D85C5C4C2A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3FA-29CF-4DC7-94FA-E915C4D74D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EBA5-0DE6-4616-9452-5004C01F3F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8067-9BCB-4806-B751-0C8F7D5BA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648D-ADE4-4834-B741-229218BFC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C5F84-78A1-47D6-92EA-A3C61B2F8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F8328-8C39-40AB-B049-D0A6B059BD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stavki.com/pictures/1280x800/2012/Backgrounds_Rainbow_wallpaper_035527_.jpg" TargetMode="External"/><Relationship Id="rId2" Type="http://schemas.openxmlformats.org/officeDocument/2006/relationships/hyperlink" Target="http://s55.radikal.ru/i148/1101/23/f9deacdf378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87016"/>
          </a:xfrm>
        </p:spPr>
        <p:txBody>
          <a:bodyPr/>
          <a:lstStyle/>
          <a:p>
            <a:r>
              <a:rPr lang="ru-RU" smtClean="0"/>
              <a:t>Здорово </a:t>
            </a:r>
            <a:r>
              <a:rPr lang="ru-RU" dirty="0" smtClean="0"/>
              <a:t>здоровым быть!</a:t>
            </a:r>
            <a:br>
              <a:rPr lang="ru-RU" dirty="0" smtClean="0"/>
            </a:br>
            <a:r>
              <a:rPr lang="ru-RU" sz="2800" dirty="0" smtClean="0"/>
              <a:t>Окружающий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573015"/>
            <a:ext cx="5122912" cy="280831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Выполнила: Харитонова И. А.</a:t>
            </a:r>
          </a:p>
          <a:p>
            <a:pPr>
              <a:buNone/>
            </a:pPr>
            <a:r>
              <a:rPr lang="ru-RU" sz="2800" dirty="0"/>
              <a:t>у</a:t>
            </a:r>
            <a:r>
              <a:rPr lang="ru-RU" sz="2800" dirty="0" smtClean="0"/>
              <a:t>читель начальных классов</a:t>
            </a:r>
          </a:p>
          <a:p>
            <a:pPr>
              <a:buNone/>
            </a:pPr>
            <a:r>
              <a:rPr lang="ru-RU" sz="2800" dirty="0" smtClean="0"/>
              <a:t>             МОУ СОШ №7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sz="2800" dirty="0" smtClean="0"/>
              <a:t>2014г.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345115" cy="208823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Девиз нашего урока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«Чтоб, здоровье сохранить,  научись  его ценить».</a:t>
            </a:r>
          </a:p>
        </p:txBody>
      </p:sp>
      <p:pic>
        <p:nvPicPr>
          <p:cNvPr id="6" name="Рисунок 5" descr="f_eabc112ffb54b0c5f5c449f86d7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4099928" cy="334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2448272" cy="2448272"/>
          </a:xfrm>
          <a:prstGeom prst="rect">
            <a:avLst/>
          </a:prstGeom>
        </p:spPr>
      </p:pic>
      <p:pic>
        <p:nvPicPr>
          <p:cNvPr id="5" name="Рисунок 4" descr="90009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92696"/>
            <a:ext cx="2304256" cy="2304256"/>
          </a:xfrm>
          <a:prstGeom prst="rect">
            <a:avLst/>
          </a:prstGeom>
        </p:spPr>
      </p:pic>
      <p:pic>
        <p:nvPicPr>
          <p:cNvPr id="8" name="Рисунок 7" descr="i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2016224" cy="2607186"/>
          </a:xfrm>
          <a:prstGeom prst="rect">
            <a:avLst/>
          </a:prstGeom>
        </p:spPr>
      </p:pic>
      <p:pic>
        <p:nvPicPr>
          <p:cNvPr id="9" name="Рисунок 8" descr="i (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645024"/>
            <a:ext cx="2736304" cy="2736304"/>
          </a:xfrm>
          <a:prstGeom prst="rect">
            <a:avLst/>
          </a:prstGeom>
        </p:spPr>
      </p:pic>
      <p:pic>
        <p:nvPicPr>
          <p:cNvPr id="10" name="Рисунок 9" descr="009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293096"/>
            <a:ext cx="3105574" cy="190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2304256" cy="1728192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437112"/>
            <a:ext cx="1905000" cy="1428750"/>
          </a:xfrm>
          <a:prstGeom prst="rect">
            <a:avLst/>
          </a:prstGeom>
        </p:spPr>
      </p:pic>
      <p:pic>
        <p:nvPicPr>
          <p:cNvPr id="6" name="Рисунок 5" descr="76897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76672"/>
            <a:ext cx="1849388" cy="1849388"/>
          </a:xfrm>
          <a:prstGeom prst="rect">
            <a:avLst/>
          </a:prstGeom>
        </p:spPr>
      </p:pic>
      <p:pic>
        <p:nvPicPr>
          <p:cNvPr id="7" name="Рисунок 6" descr="69864276_ee2aa4f10ad7_1024x7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861048"/>
            <a:ext cx="1653399" cy="2232248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620688"/>
            <a:ext cx="2097021" cy="1572766"/>
          </a:xfrm>
          <a:prstGeom prst="rect">
            <a:avLst/>
          </a:prstGeom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365104"/>
            <a:ext cx="1905000" cy="1428750"/>
          </a:xfrm>
          <a:prstGeom prst="rect">
            <a:avLst/>
          </a:prstGeom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39" y="476672"/>
            <a:ext cx="1824203" cy="1800200"/>
          </a:xfrm>
          <a:prstGeom prst="rect">
            <a:avLst/>
          </a:prstGeom>
        </p:spPr>
      </p:pic>
      <p:pic>
        <p:nvPicPr>
          <p:cNvPr id="12" name="Рисунок 11" descr="i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861048"/>
            <a:ext cx="216024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000" dirty="0" smtClean="0"/>
              <a:t>Физкультминутка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456384" cy="2304256"/>
          </a:xfrm>
          <a:prstGeom prst="rect">
            <a:avLst/>
          </a:prstGeom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4050526" cy="2154535"/>
          </a:xfrm>
          <a:prstGeom prst="rect">
            <a:avLst/>
          </a:prstGeom>
        </p:spPr>
      </p:pic>
      <p:pic>
        <p:nvPicPr>
          <p:cNvPr id="7" name="Рисунок 6" descr="i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567742" cy="2229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3"/>
            <a:ext cx="7344816" cy="396044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Почему, я не болею, почему я здоровее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Всех ребят из нашего двора?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утром рано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Заниматься мне гимнастикой не лень,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водой из-под крана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Обливаюсь я каждый день.</a:t>
            </a:r>
            <a:endParaRPr lang="ru-RU" dirty="0"/>
          </a:p>
        </p:txBody>
      </p:sp>
      <p:pic>
        <p:nvPicPr>
          <p:cNvPr id="4" name="Рисунок 3" descr="utrennaja-zary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806764"/>
            <a:ext cx="2088232" cy="374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ser.info_182224016747375570694c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131437" cy="266429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548680"/>
            <a:ext cx="3313328" cy="2088232"/>
          </a:xfrm>
          <a:prstGeom prst="rect">
            <a:avLst/>
          </a:prstGeom>
        </p:spPr>
      </p:pic>
      <p:pic>
        <p:nvPicPr>
          <p:cNvPr id="6" name="Рисунок 5" descr="120373_m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48680"/>
            <a:ext cx="2722263" cy="2088232"/>
          </a:xfrm>
          <a:prstGeom prst="rect">
            <a:avLst/>
          </a:prstGeom>
        </p:spPr>
      </p:pic>
      <p:pic>
        <p:nvPicPr>
          <p:cNvPr id="7" name="Рисунок 6" descr="1006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212976"/>
            <a:ext cx="2160240" cy="3058747"/>
          </a:xfrm>
          <a:prstGeom prst="rect">
            <a:avLst/>
          </a:prstGeom>
        </p:spPr>
      </p:pic>
      <p:pic>
        <p:nvPicPr>
          <p:cNvPr id="8" name="Рисунок 7" descr="9957262-little-girl-combing-her-long-beautiful-ha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996952"/>
            <a:ext cx="2144661" cy="3212976"/>
          </a:xfrm>
          <a:prstGeom prst="rect">
            <a:avLst/>
          </a:prstGeom>
        </p:spPr>
      </p:pic>
      <p:pic>
        <p:nvPicPr>
          <p:cNvPr id="9" name="Рисунок 8" descr="1358100023_siberia_kindergarden_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212976"/>
            <a:ext cx="2165041" cy="3142801"/>
          </a:xfrm>
          <a:prstGeom prst="rect">
            <a:avLst/>
          </a:prstGeom>
        </p:spPr>
      </p:pic>
      <p:sp>
        <p:nvSpPr>
          <p:cNvPr id="18" name="Дуга 17"/>
          <p:cNvSpPr/>
          <p:nvPr/>
        </p:nvSpPr>
        <p:spPr>
          <a:xfrm>
            <a:off x="6156176" y="2924944"/>
            <a:ext cx="2088232" cy="3168352"/>
          </a:xfrm>
          <a:prstGeom prst="arc">
            <a:avLst>
              <a:gd name="adj1" fmla="val 71893"/>
              <a:gd name="adj2" fmla="val 51683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2627784" y="2996952"/>
            <a:ext cx="3168352" cy="2448272"/>
          </a:xfrm>
          <a:prstGeom prst="arc">
            <a:avLst>
              <a:gd name="adj1" fmla="val 64429"/>
              <a:gd name="adj2" fmla="val 292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>
            <a:off x="2996208" y="485056"/>
            <a:ext cx="3168352" cy="2448272"/>
          </a:xfrm>
          <a:prstGeom prst="arc">
            <a:avLst>
              <a:gd name="adj1" fmla="val 64429"/>
              <a:gd name="adj2" fmla="val 292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5508104" y="2924944"/>
            <a:ext cx="3168352" cy="2448272"/>
          </a:xfrm>
          <a:prstGeom prst="arc">
            <a:avLst>
              <a:gd name="adj1" fmla="val 64429"/>
              <a:gd name="adj2" fmla="val 2923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476250"/>
            <a:ext cx="8351837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Вы можете использовать данное оформление </a:t>
            </a:r>
          </a:p>
          <a:p>
            <a:pPr algn="ctr"/>
            <a:r>
              <a:rPr lang="ru-RU" sz="2400"/>
              <a:t>для создания своих презентаций, </a:t>
            </a:r>
          </a:p>
          <a:p>
            <a:pPr algn="ctr"/>
            <a:r>
              <a:rPr lang="ru-RU" sz="2400"/>
              <a:t>но в своей презентации вы должны указать </a:t>
            </a:r>
          </a:p>
          <a:p>
            <a:pPr algn="ctr"/>
            <a:r>
              <a:rPr lang="ru-RU" sz="2400"/>
              <a:t>источник шаблона</a:t>
            </a:r>
            <a:r>
              <a:rPr lang="ru-RU" sz="2800"/>
              <a:t>: </a:t>
            </a:r>
          </a:p>
          <a:p>
            <a:pPr algn="ctr"/>
            <a:endParaRPr lang="ru-RU"/>
          </a:p>
          <a:p>
            <a:pPr algn="ctr"/>
            <a:r>
              <a:rPr lang="ru-RU" sz="2400" b="1" i="1"/>
              <a:t>Ранько Елена Алексеевна </a:t>
            </a:r>
          </a:p>
          <a:p>
            <a:pPr algn="ctr"/>
            <a:r>
              <a:rPr lang="ru-RU" sz="2400" b="1" i="1"/>
              <a:t>учитель начальных классов  </a:t>
            </a:r>
          </a:p>
          <a:p>
            <a:pPr algn="ctr"/>
            <a:r>
              <a:rPr lang="ru-RU" sz="2400" b="1" i="1"/>
              <a:t>МАОУ лицей №21</a:t>
            </a:r>
          </a:p>
          <a:p>
            <a:pPr algn="ctr"/>
            <a:r>
              <a:rPr lang="ru-RU" sz="2400" b="1" i="1"/>
              <a:t>  г. Иваново</a:t>
            </a:r>
          </a:p>
          <a:p>
            <a:pPr algn="ctr"/>
            <a:endParaRPr lang="ru-RU" sz="2400" b="1" i="1"/>
          </a:p>
          <a:p>
            <a:pPr algn="ctr"/>
            <a:r>
              <a:rPr lang="ru-RU" sz="2400" i="1"/>
              <a:t>И </a:t>
            </a:r>
            <a:r>
              <a:rPr lang="ru-RU" sz="2400" b="1" i="1"/>
              <a:t>обязательно указать интернет – ресурсы</a:t>
            </a:r>
            <a:r>
              <a:rPr lang="ru-RU" sz="2400" i="1"/>
              <a:t>, которые использовались для создания шаблона:</a:t>
            </a:r>
            <a:endParaRPr lang="en-US" sz="2400" i="1"/>
          </a:p>
          <a:p>
            <a:pPr algn="ctr"/>
            <a:endParaRPr lang="en-US" sz="2400" i="1"/>
          </a:p>
          <a:p>
            <a:pPr algn="ctr">
              <a:spcBef>
                <a:spcPct val="30000"/>
              </a:spcBef>
            </a:pPr>
            <a:r>
              <a:rPr lang="ru-RU" sz="1600">
                <a:hlinkClick r:id="rId2"/>
              </a:rPr>
              <a:t>http://s55.radikal.ru/i148/1101/23/f9deacdf3789.jpg</a:t>
            </a:r>
            <a:r>
              <a:rPr lang="ru-RU"/>
              <a:t>    </a:t>
            </a:r>
            <a:r>
              <a:rPr lang="ru-RU" sz="2000"/>
              <a:t>фон</a:t>
            </a:r>
          </a:p>
          <a:p>
            <a:pPr algn="ctr">
              <a:spcBef>
                <a:spcPct val="30000"/>
              </a:spcBef>
            </a:pPr>
            <a:r>
              <a:rPr lang="ru-RU" sz="1600">
                <a:hlinkClick r:id="rId3"/>
              </a:rPr>
              <a:t>http://www.zastavki.com/pictures/1280x800/2012/Backgrounds_Rainbow_wallpaper_035527_.jpg</a:t>
            </a:r>
            <a:r>
              <a:rPr lang="ru-RU"/>
              <a:t>   </a:t>
            </a:r>
            <a:r>
              <a:rPr lang="ru-RU" sz="2000"/>
              <a:t>картинка для создания рамки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666</TotalTime>
  <Words>121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День Победы_06</vt:lpstr>
      <vt:lpstr>Здорово здоровым быть! Окружающий мир</vt:lpstr>
      <vt:lpstr>Девиз нашего урока:  «Чтоб, здоровье сохранить,  научись  его ценить».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Харитонов А. В.</cp:lastModifiedBy>
  <cp:revision>35</cp:revision>
  <dcterms:created xsi:type="dcterms:W3CDTF">2013-03-16T20:41:41Z</dcterms:created>
  <dcterms:modified xsi:type="dcterms:W3CDTF">2014-03-31T16:07:47Z</dcterms:modified>
</cp:coreProperties>
</file>