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4" r:id="rId4"/>
    <p:sldId id="262" r:id="rId5"/>
    <p:sldId id="276" r:id="rId6"/>
    <p:sldId id="285" r:id="rId7"/>
    <p:sldId id="286" r:id="rId8"/>
    <p:sldId id="287" r:id="rId9"/>
    <p:sldId id="259" r:id="rId10"/>
    <p:sldId id="264" r:id="rId11"/>
    <p:sldId id="263" r:id="rId12"/>
    <p:sldId id="260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8" r:id="rId21"/>
    <p:sldId id="265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99CC"/>
    <a:srgbClr val="660033"/>
    <a:srgbClr val="422C16"/>
    <a:srgbClr val="0C788E"/>
    <a:srgbClr val="006666"/>
    <a:srgbClr val="0099CC"/>
    <a:srgbClr val="3366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5157192"/>
            <a:ext cx="8568952" cy="93563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«дыхательная гимнастика»</a:t>
            </a:r>
            <a:endParaRPr lang="es-ES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32656"/>
            <a:ext cx="572412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Оздоровительный проект в</a:t>
            </a:r>
            <a:endParaRPr lang="ru-RU" sz="2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СРЕДНЕЙ ГРУППЕ</a:t>
            </a:r>
          </a:p>
        </p:txBody>
      </p:sp>
      <p:pic>
        <p:nvPicPr>
          <p:cNvPr id="1027" name="Picture 3" descr="F:\Людмила\2 РИСУНКИ\Новая папка\baby-flinstone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50234" y="2348880"/>
            <a:ext cx="1767363" cy="1596008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286380" y="2000240"/>
            <a:ext cx="3600400" cy="1368152"/>
          </a:xfrm>
          <a:prstGeom prst="wedgeRoundRectCallout">
            <a:avLst>
              <a:gd name="adj1" fmla="val -63962"/>
              <a:gd name="adj2" fmla="val 47415"/>
              <a:gd name="adj3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192880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Воспитатели:</a:t>
            </a:r>
          </a:p>
          <a:p>
            <a:pPr algn="ctr"/>
            <a:r>
              <a:rPr lang="ru-RU" b="1" dirty="0" smtClean="0"/>
              <a:t>Петухова Екатерина Борисовна.</a:t>
            </a:r>
          </a:p>
          <a:p>
            <a:pPr algn="ctr"/>
            <a:r>
              <a:rPr lang="ru-RU" b="1" dirty="0" err="1" smtClean="0"/>
              <a:t>Толстухина</a:t>
            </a:r>
            <a:r>
              <a:rPr lang="ru-RU" b="1" dirty="0" smtClean="0"/>
              <a:t> Валерия Алексеевна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00042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правильно выполнять упражнения?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7" descr="C:\Users\методический кабинет\Desktop\SDC142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000240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71934" y="1571612"/>
            <a:ext cx="47863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Чтобы упражнения были действительно полезными, необходимо выполнять их правильно: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вдох производится через нос;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плечи ребенка остаются в спокойном состоянии (не поднимаются);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выдыхать воздух следует плавно и длительно;</a:t>
            </a:r>
          </a:p>
          <a:p>
            <a:pPr>
              <a:buFontTx/>
              <a:buChar char="-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щечки ребенка не должны раздуваться (можно контролировать их при помощи рук на этапе разучивания упражнений).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:\Людмила\2 РИСУНКИ\ШАБЛОНЫ\шаблоны осенние\фоны осени 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6994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000240"/>
            <a:ext cx="5776768" cy="266258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 О ТОМ, КАК ИНТЕРЕСНО МЫ ИГРАЕМ И ЗДОРОВЬЕ УКРЕПЛЯЕМ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F:\Людмила\2 РИСУНКИ\РАЗНОЕ\11414504_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2495153" cy="33622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5500694" y="1928802"/>
            <a:ext cx="3031746" cy="2009384"/>
          </a:xfrm>
          <a:prstGeom prst="wedgeRectCallout">
            <a:avLst>
              <a:gd name="adj1" fmla="val 32859"/>
              <a:gd name="adj2" fmla="val -9800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Дыхательная гимнастика сделает ребёнка здоровым и научит правильному произношению.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3071810"/>
            <a:ext cx="274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F:\Людмила\2 РИСУНКИ\РАЗНОЕ 2\detia-715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9520" y="357166"/>
            <a:ext cx="1447800" cy="876300"/>
          </a:xfrm>
          <a:prstGeom prst="rect">
            <a:avLst/>
          </a:prstGeom>
          <a:noFill/>
        </p:spPr>
      </p:pic>
      <p:pic>
        <p:nvPicPr>
          <p:cNvPr id="14" name="Picture 4" descr="C:\Users\методический кабинет\Desktop\SDC14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71546"/>
            <a:ext cx="4810159" cy="36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11222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на выработку воздушной струи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857496"/>
            <a:ext cx="6572296" cy="257176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Упражнение «Самолетики»</a:t>
            </a:r>
            <a:r>
              <a:rPr lang="ru-RU" sz="2000" dirty="0" smtClean="0"/>
              <a:t> –</a:t>
            </a:r>
          </a:p>
          <a:p>
            <a:pPr algn="ctr">
              <a:buFontTx/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Самолет построил я,</a:t>
            </a: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Поиграть зову  вас я.</a:t>
            </a: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Чей дальше улетит,</a:t>
            </a: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Тот пилот и победит.</a:t>
            </a:r>
          </a:p>
        </p:txBody>
      </p:sp>
      <p:pic>
        <p:nvPicPr>
          <p:cNvPr id="35843" name="Picture 3" descr="C:\Documents and Settings\Наташа\Мои документы\Мои рисунки\Воздухоплавание\04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1357298"/>
            <a:ext cx="1414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методический кабинет\Desktop\SDC142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857364"/>
            <a:ext cx="3857635" cy="289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97888" cy="3360739"/>
          </a:xfrm>
        </p:spPr>
        <p:txBody>
          <a:bodyPr/>
          <a:lstStyle/>
          <a:p>
            <a:pPr>
              <a:buFontTx/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«Попутный ветер - </a:t>
            </a: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Чей бумажный кораблик «доплывет» до другого берега.  Можно дуть, не торопясь, сложив губы, как для произнесения звука «Ф», - тогда кораблик поплывет плавно спокойно. А можно изобразить резкий порыв ветра. Для этого губы следует сложить, как для произнесения звука «П», и подуть быстро и сильно – бумажный кораблик стремительно продвинется вперед или потерпит крушение в  «бурном» море.</a:t>
            </a:r>
          </a:p>
          <a:p>
            <a:pPr>
              <a:buFontTx/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2000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58" y="3429000"/>
            <a:ext cx="5143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волнам корабль плывёт.               </a:t>
            </a:r>
            <a:endParaRPr lang="ru-RU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Ты вдохни, надуй живот.</a:t>
            </a:r>
            <a:endParaRPr lang="ru-RU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 теперь ты выдыхай                     </a:t>
            </a:r>
            <a:endParaRPr lang="ru-RU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 кораблик продвигай.</a:t>
            </a:r>
          </a:p>
        </p:txBody>
      </p:sp>
      <p:pic>
        <p:nvPicPr>
          <p:cNvPr id="13317" name="Picture 6" descr="E:\SDC141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214686"/>
            <a:ext cx="4216428" cy="30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7" descr="C:\Users\Светлана\Pictures\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2857500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7" descr="C:\Users\Светлана\Pictures\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8" y="4714875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7" descr="C:\Users\Светлана\Pictures\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3" y="2286000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7" descr="C:\Users\Светлана\Pictures\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0" y="3143250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428625"/>
            <a:ext cx="8229600" cy="18573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«Снежинки летят» -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Детям предлагается длительно подуть на них по сигналу «снежинки летят».</a:t>
            </a:r>
          </a:p>
        </p:txBody>
      </p:sp>
      <p:pic>
        <p:nvPicPr>
          <p:cNvPr id="7" name="Рисунок 7" descr="C:\Users\Светлана\Pictures\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15188" y="5072063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Pictures\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313" y="4857750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C:\Users\Светлана\Pictures\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9500" y="1928813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C:\Users\Светлана\Pictures\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25" y="3643313"/>
            <a:ext cx="1257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E:\SDC142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643050"/>
            <a:ext cx="36759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E:\SDC142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9" y="1857365"/>
            <a:ext cx="3786214" cy="310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«Наши любимые игры»</a:t>
            </a:r>
            <a:endParaRPr lang="ru-RU" sz="40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59" name="Picture 7" descr="E:\SDC141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785926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E:\SDC141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2214554"/>
            <a:ext cx="3356000" cy="274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1052513"/>
            <a:ext cx="460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«Задуй шарик в ворота»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8" y="1571612"/>
            <a:ext cx="25288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«Футбол»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045" y="476672"/>
            <a:ext cx="5256568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«Посмотри в окошко»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714752"/>
            <a:ext cx="8229600" cy="2143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20484" name="Picture 4" descr="E:\SDC14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00174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:\SDC141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24446" y="2571744"/>
            <a:ext cx="3119520" cy="233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Людмила\2 РИСУНКИ\Новая папка\baby-flinstone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143768" y="571480"/>
            <a:ext cx="1611052" cy="1668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680520" cy="64294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«Задуй свечку»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9220" name="Picture 4" descr="E:\SDC141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3648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8625" y="2420938"/>
            <a:ext cx="3043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«Султанчики»</a:t>
            </a:r>
          </a:p>
        </p:txBody>
      </p:sp>
      <p:pic>
        <p:nvPicPr>
          <p:cNvPr id="9221" name="Picture 5" descr="E:\SDC141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3213100"/>
            <a:ext cx="4129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Людмила\ДОБРО\ПРЕЗЕНТАЦИЯ\75770819_dvepticy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571480"/>
            <a:ext cx="2115727" cy="167277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2988" y="765175"/>
            <a:ext cx="2646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«Вертушки»</a:t>
            </a:r>
          </a:p>
        </p:txBody>
      </p:sp>
      <p:pic>
        <p:nvPicPr>
          <p:cNvPr id="35842" name="Picture 2" descr="E:\SDC141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557338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27" y="2571744"/>
            <a:ext cx="3571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«Надуй шарик»</a:t>
            </a:r>
          </a:p>
        </p:txBody>
      </p:sp>
      <p:pic>
        <p:nvPicPr>
          <p:cNvPr id="19461" name="Picture 3" descr="E:\SDC141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571876"/>
            <a:ext cx="4002641" cy="300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Людмила\ДОБРО\ПРЕЗЕНТАЦИЯ\x_b48f00f0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flipH="1">
            <a:off x="6429388" y="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404664"/>
            <a:ext cx="6248736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 проекта: </a:t>
            </a:r>
            <a:r>
              <a:rPr lang="ru-RU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физкультурно</a:t>
            </a: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оздоровительный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20486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1928802"/>
            <a:ext cx="6286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проекта: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средней группы, воспитатели, родители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286124"/>
            <a:ext cx="614366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Сроки реализации проекта: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среднесрочный,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месяцев</a:t>
            </a:r>
          </a:p>
          <a:p>
            <a:pPr algn="ctr"/>
            <a:endParaRPr lang="ru-RU" sz="2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 descr="Детские отрисовки солнышко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2606859" cy="22270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24" y="428604"/>
            <a:ext cx="7393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результате реализации проекта:</a:t>
            </a: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142984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Мы провели мониторинг уровня заболеваемости воспитанников (сравнительный анализ) и выяснили, что по сравнению с началом года на конец года заболеваемость снизилась на 30%.</a:t>
            </a:r>
            <a:br>
              <a:rPr lang="ru-RU" dirty="0" smtClean="0"/>
            </a:br>
            <a:r>
              <a:rPr lang="ru-RU" dirty="0" smtClean="0"/>
              <a:t>– Изготовили и сделали выставку пособий для развития дыхания.</a:t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Фотоколлаж</a:t>
            </a:r>
            <a:r>
              <a:rPr lang="ru-RU" dirty="0" smtClean="0"/>
              <a:t> «За здоровьем в детский сад».</a:t>
            </a:r>
          </a:p>
          <a:p>
            <a:r>
              <a:rPr lang="ru-RU" dirty="0" smtClean="0"/>
              <a:t>– Разработали комплексы дыхательной гимнастики на год, в соответствии с тематическим планированием.</a:t>
            </a:r>
            <a:br>
              <a:rPr lang="ru-RU" dirty="0" smtClean="0"/>
            </a:br>
            <a:r>
              <a:rPr lang="ru-RU" dirty="0" smtClean="0"/>
              <a:t>– Провели конкурс семейных комплексов дыхательной гимнастики «Будьте здоровы!».</a:t>
            </a:r>
            <a:br>
              <a:rPr lang="ru-RU" dirty="0" smtClean="0"/>
            </a:br>
            <a:r>
              <a:rPr lang="ru-RU" dirty="0" smtClean="0"/>
              <a:t>– Разработали методических рекомендаций для педагогов и родителей по проведению дыхательной гимнастики.</a:t>
            </a:r>
            <a:br>
              <a:rPr lang="ru-RU" dirty="0" smtClean="0"/>
            </a:br>
            <a:r>
              <a:rPr lang="ru-RU" dirty="0" smtClean="0"/>
              <a:t>– Презентация  проекта для педагогов ( на Педагогическом совете) и родителей «Дыхательная гимнастика» ( Круглый стол для родителей).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Людмила\2 РИСУНКИ\ШАБЛОНЫ\шаблоны осенние\фоны осени 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55417" y="0"/>
            <a:ext cx="969941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142984"/>
            <a:ext cx="650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Дышите правильно!</a:t>
            </a:r>
          </a:p>
          <a:p>
            <a:endParaRPr lang="ru-RU" sz="28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endParaRPr lang="ru-RU" sz="28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 скорых встреч, друзья!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87727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4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pic>
        <p:nvPicPr>
          <p:cNvPr id="7" name="Picture 2" descr="G:\Людмила\КОНФЕРЕНЦИЯ\ДЛЯ ПРЕЗЕНТАЦИИ\c09-3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786446" y="2857496"/>
            <a:ext cx="30765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3"/>
            <a:ext cx="7858180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endParaRPr lang="ru-RU" sz="3200" b="1" dirty="0" smtClean="0">
              <a:ln>
                <a:solidFill>
                  <a:schemeClr val="tx2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333333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+mn-lt"/>
              <a:cs typeface="Arial" pitchFamily="34" charset="0"/>
            </a:endParaRPr>
          </a:p>
          <a:p>
            <a:pPr lvl="0"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</a:t>
            </a:r>
          </a:p>
          <a:p>
            <a:pPr lvl="0"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79867"/>
            <a:ext cx="807249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Дошкольное образование направлено на поддержание и укрепление здоровья. Так почему же дети болеют? Дети болеют оттого, что не научены правильной совершенной гигиене, своевременности ухода за своим здоровьем, организмом, его сохранности и сбережению.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Снижение простудных заболеваний у детей дошкольного возраста диктует необходимость поиска механизмов, позволяющих изменить эту ситуацию.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В связи с этим мы определили тему своего проекта: «Азбука дыхания». Главной особенностью данной работы  является формирование поведенческих реакций, направленных на сохранение и укрепление здоровья ребёнка через привычку «правильного» дыхания.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42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Актуальность: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3"/>
            <a:ext cx="7858180" cy="5663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ЦЕЛЬ ПРОЕКТА: </a:t>
            </a:r>
            <a:r>
              <a:rPr lang="ru-RU" sz="2800" dirty="0" smtClean="0">
                <a:latin typeface="+mn-lt"/>
                <a:ea typeface="Times New Roman" pitchFamily="18" charset="0"/>
                <a:cs typeface="Times New Roman" pitchFamily="18" charset="0"/>
              </a:rPr>
              <a:t>воспитание физически развитого  ребенка путем формирования у него осознанного отношения к своему здоровью и потребности к здоровому образу жизни.</a:t>
            </a:r>
          </a:p>
          <a:p>
            <a:pPr algn="ctr"/>
            <a:endParaRPr lang="ru-RU" sz="3200" b="1" dirty="0" smtClean="0">
              <a:ln>
                <a:solidFill>
                  <a:schemeClr val="tx2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333333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+mn-lt"/>
              <a:cs typeface="Arial" pitchFamily="34" charset="0"/>
            </a:endParaRPr>
          </a:p>
          <a:p>
            <a:pPr lvl="0"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</a:t>
            </a:r>
          </a:p>
          <a:p>
            <a:pPr lvl="0"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F:\Людмила\2 РИСУНКИ\РАЗНОЕ 2\detia-709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214686"/>
            <a:ext cx="1362075" cy="1362075"/>
          </a:xfrm>
          <a:prstGeom prst="rect">
            <a:avLst/>
          </a:prstGeom>
          <a:noFill/>
        </p:spPr>
      </p:pic>
      <p:pic>
        <p:nvPicPr>
          <p:cNvPr id="19462" name="Picture 6" descr="F:\Людмила\2 РИСУНКИ\РАЗНОЕ 2\detia-67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3286124"/>
            <a:ext cx="1285875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404664"/>
            <a:ext cx="624873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28670"/>
            <a:ext cx="8643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/>
            <a:endParaRPr lang="ru-RU" sz="3600" b="1" dirty="0" smtClean="0">
              <a:ln>
                <a:solidFill>
                  <a:schemeClr val="tx2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/>
              <a:t>развитие осознанного интереса у детей и их родителей к оздоровительным технологиям, стремление научиться ими пользоваться в дальнейшей жизни;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/>
              <a:t>поэтапное овладение детьми и их родителями (по принципу нарастающего интереса) основам «правильного» дыхания;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/>
              <a:t>овладение навыками согласовывать дыхание с выполнением упражнений, тем самым активизируя иммунные силы организма;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/>
              <a:t>создание благоприятных условий для формирования здоровой и физически развитой личности;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286124"/>
            <a:ext cx="57150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 descr="Детские отрисовки солнышко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2606859" cy="22270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404664"/>
            <a:ext cx="624873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8643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/>
            <a:endParaRPr lang="ru-RU" sz="3600" b="1" dirty="0" smtClean="0">
              <a:ln>
                <a:solidFill>
                  <a:schemeClr val="tx2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/>
              <a:t>развитие осознанного интереса у детей и их родителей к оздоровительным технологиям, стремление научиться ими пользоваться в дальнейшей жизни;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/>
              <a:t>поэтапное овладение детьми и их родителями (по принципу нарастающего интереса) основам «правильного» дыхания;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/>
              <a:t>овладение навыками согласовывать дыхание с выполнением упражнений, тем самым активизируя иммунные силы организма;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/>
              <a:t>создание благоприятных условий для формирования здоровой и физически развитой личности;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286124"/>
            <a:ext cx="57150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 descr="Детские отрисовки солнышко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2606859" cy="22270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404664"/>
            <a:ext cx="624873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864396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Формы работы: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с детьми:</a:t>
            </a:r>
          </a:p>
          <a:p>
            <a:r>
              <a:rPr lang="ru-RU" sz="2400" dirty="0" smtClean="0"/>
              <a:t>– беседы, объяснение, показ</a:t>
            </a:r>
            <a:br>
              <a:rPr lang="ru-RU" sz="2400" dirty="0" smtClean="0"/>
            </a:br>
            <a:r>
              <a:rPr lang="ru-RU" sz="2400" dirty="0" smtClean="0"/>
              <a:t>– опытно – исследовательская деятельность</a:t>
            </a:r>
            <a:br>
              <a:rPr lang="ru-RU" sz="2400" dirty="0" smtClean="0"/>
            </a:br>
            <a:r>
              <a:rPr lang="ru-RU" sz="2400" dirty="0" smtClean="0"/>
              <a:t>– самостоятельная деятельность детей</a:t>
            </a:r>
            <a:br>
              <a:rPr lang="ru-RU" sz="2400" dirty="0" smtClean="0"/>
            </a:br>
            <a:r>
              <a:rPr lang="ru-RU" sz="2400" dirty="0" smtClean="0"/>
              <a:t>– совместная со взрослым деятельность</a:t>
            </a:r>
          </a:p>
          <a:p>
            <a:r>
              <a:rPr lang="ru-RU" sz="2400" dirty="0" smtClean="0"/>
              <a:t>– утренняя и бодрящая гимнастика</a:t>
            </a:r>
            <a:br>
              <a:rPr lang="ru-RU" sz="2400" dirty="0" smtClean="0"/>
            </a:br>
            <a:r>
              <a:rPr lang="ru-RU" sz="2400" dirty="0" smtClean="0"/>
              <a:t>– дидактические игры</a:t>
            </a:r>
            <a:br>
              <a:rPr lang="ru-RU" sz="2400" dirty="0" smtClean="0"/>
            </a:br>
            <a:r>
              <a:rPr lang="ru-RU" sz="2400" dirty="0" smtClean="0"/>
              <a:t>– дыхательные упражнения</a:t>
            </a:r>
            <a:br>
              <a:rPr lang="ru-RU" sz="2400" dirty="0" smtClean="0"/>
            </a:br>
            <a:r>
              <a:rPr lang="ru-RU" sz="2400" dirty="0" smtClean="0"/>
              <a:t>– дни здоровья</a:t>
            </a:r>
            <a:br>
              <a:rPr lang="ru-RU" sz="2400" dirty="0" smtClean="0"/>
            </a:br>
            <a:r>
              <a:rPr lang="ru-RU" sz="2400" dirty="0" smtClean="0"/>
              <a:t>– развлечения, досуги, спортивные праздники</a:t>
            </a:r>
            <a:br>
              <a:rPr lang="ru-RU" sz="2400" dirty="0" smtClean="0"/>
            </a:br>
            <a:r>
              <a:rPr lang="ru-RU" sz="2400" dirty="0" smtClean="0"/>
              <a:t>– фотовыставки</a:t>
            </a:r>
          </a:p>
          <a:p>
            <a:pPr lvl="0"/>
            <a:endParaRPr lang="ru-RU" sz="4800" dirty="0" smtClean="0">
              <a:ln>
                <a:solidFill>
                  <a:schemeClr val="tx2"/>
                </a:solidFill>
              </a:ln>
              <a:solidFill>
                <a:srgbClr val="00FF0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286124"/>
            <a:ext cx="57150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404664"/>
            <a:ext cx="624873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8643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Формы работы: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с родителями:</a:t>
            </a:r>
          </a:p>
          <a:p>
            <a:endParaRPr lang="ru-RU" sz="2400" dirty="0" smtClean="0"/>
          </a:p>
          <a:p>
            <a:pPr lvl="0"/>
            <a:endParaRPr lang="ru-RU" sz="4800" dirty="0" smtClean="0">
              <a:ln>
                <a:solidFill>
                  <a:schemeClr val="tx2"/>
                </a:solidFill>
              </a:ln>
              <a:solidFill>
                <a:srgbClr val="00FF0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286124"/>
            <a:ext cx="57150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– анкетирование, консультирование</a:t>
            </a:r>
            <a:br>
              <a:rPr lang="ru-RU" sz="2400" dirty="0" smtClean="0"/>
            </a:br>
            <a:r>
              <a:rPr lang="ru-RU" sz="2400" dirty="0" smtClean="0"/>
              <a:t>– беседы, показ, объяснение</a:t>
            </a:r>
            <a:br>
              <a:rPr lang="ru-RU" sz="2400" dirty="0" smtClean="0"/>
            </a:br>
            <a:r>
              <a:rPr lang="ru-RU" sz="2400" dirty="0" smtClean="0"/>
              <a:t>– совместная деятельность с детьми</a:t>
            </a:r>
            <a:br>
              <a:rPr lang="ru-RU" sz="2400" dirty="0" smtClean="0"/>
            </a:br>
            <a:r>
              <a:rPr lang="ru-RU" sz="2400" dirty="0" smtClean="0"/>
              <a:t>– презентация дидактического материала, детской     деятельности, советов «Родительская гостиная»</a:t>
            </a:r>
            <a:br>
              <a:rPr lang="ru-RU" sz="2400" dirty="0" smtClean="0"/>
            </a:br>
            <a:r>
              <a:rPr lang="ru-RU" sz="2400" dirty="0" smtClean="0"/>
              <a:t>– мастер-класс (изготовление нетрадиционного оборудования для развития дыхания)</a:t>
            </a:r>
            <a:br>
              <a:rPr lang="ru-RU" sz="2400" dirty="0" smtClean="0"/>
            </a:br>
            <a:r>
              <a:rPr lang="ru-RU" sz="2400" dirty="0" smtClean="0"/>
              <a:t>– день открытых дверей</a:t>
            </a:r>
            <a:br>
              <a:rPr lang="ru-RU" sz="2400" dirty="0" smtClean="0"/>
            </a:br>
            <a:r>
              <a:rPr lang="ru-RU" sz="2400" dirty="0" smtClean="0"/>
              <a:t>– развлечения, досуги, спортивные праздники</a:t>
            </a:r>
            <a:br>
              <a:rPr lang="ru-RU" sz="2400" dirty="0" smtClean="0"/>
            </a:br>
            <a:r>
              <a:rPr lang="ru-RU" sz="2400" dirty="0" smtClean="0"/>
              <a:t>– фотовыставки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335699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2860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правильного дыхания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http://detsad-kitty.ru/uploads/posts/2010-07/1277986904_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3286148" cy="30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0562" y="1214422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Детей надо учить всегда дышать через нос. При прохождении через узкие щели полости носа вдыхаемый воздух согревается, увлажняется и очищается от пыли и микробов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28625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Если ребенок все время дышит через рот, необходимо показать его врачу.</a:t>
            </a:r>
            <a:endParaRPr lang="ru-RU" sz="2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641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Diseño predeterminado</vt:lpstr>
      <vt:lpstr>«дыхательная гимнастика»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РАССКАЗ О ТОМ, КАК ИНТЕРЕСНО МЫ ИГРАЕМ И ЗДОРОВЬЕ УКРЕПЛЯЕМ</vt:lpstr>
      <vt:lpstr>Слайд 12</vt:lpstr>
      <vt:lpstr> Упражнения на выработку воздушной струи</vt:lpstr>
      <vt:lpstr>Слайд 14</vt:lpstr>
      <vt:lpstr>Слайд 15</vt:lpstr>
      <vt:lpstr>Слайд 16</vt:lpstr>
      <vt:lpstr> </vt:lpstr>
      <vt:lpstr>«Задуй свечку»</vt:lpstr>
      <vt:lpstr>Слайд 19</vt:lpstr>
      <vt:lpstr>Слайд 20</vt:lpstr>
      <vt:lpstr>Слайд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770</cp:revision>
  <dcterms:created xsi:type="dcterms:W3CDTF">2010-05-23T14:28:12Z</dcterms:created>
  <dcterms:modified xsi:type="dcterms:W3CDTF">2015-08-18T08:50:42Z</dcterms:modified>
</cp:coreProperties>
</file>