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10" r:id="rId2"/>
    <p:sldId id="311" r:id="rId3"/>
    <p:sldId id="312" r:id="rId4"/>
    <p:sldId id="300" r:id="rId5"/>
  </p:sldIdLst>
  <p:sldSz cx="7561263" cy="106934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00FF00"/>
    <a:srgbClr val="0000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2652" y="-7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061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0616"/>
          </a:xfrm>
          <a:prstGeom prst="rect">
            <a:avLst/>
          </a:prstGeom>
        </p:spPr>
        <p:txBody>
          <a:bodyPr vert="horz" lIns="92007" tIns="46003" rIns="92007" bIns="46003" rtlCol="0"/>
          <a:lstStyle>
            <a:lvl1pPr algn="r">
              <a:defRPr sz="1200"/>
            </a:lvl1pPr>
          </a:lstStyle>
          <a:p>
            <a:fld id="{52611346-C2FE-488F-8B4D-3D5BD5164946}" type="datetimeFigureOut">
              <a:rPr lang="ru-RU" smtClean="0"/>
              <a:t>11.07.2015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17725" y="752475"/>
            <a:ext cx="2652713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07" tIns="46003" rIns="92007" bIns="460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843"/>
            <a:ext cx="5510530" cy="4508735"/>
          </a:xfrm>
          <a:prstGeom prst="rect">
            <a:avLst/>
          </a:prstGeom>
        </p:spPr>
        <p:txBody>
          <a:bodyPr vert="horz" lIns="92007" tIns="46003" rIns="92007" bIns="460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8086"/>
            <a:ext cx="2984871" cy="50061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8086"/>
            <a:ext cx="2984871" cy="500615"/>
          </a:xfrm>
          <a:prstGeom prst="rect">
            <a:avLst/>
          </a:prstGeom>
        </p:spPr>
        <p:txBody>
          <a:bodyPr vert="horz" lIns="92007" tIns="46003" rIns="92007" bIns="46003" rtlCol="0" anchor="b"/>
          <a:lstStyle>
            <a:lvl1pPr algn="r">
              <a:defRPr sz="1200"/>
            </a:lvl1pPr>
          </a:lstStyle>
          <a:p>
            <a:fld id="{546974EE-BB4A-439A-99E6-F833373D7E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1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DD73-F116-4AA0-8AA9-834B032DB44A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3DDD-513E-46E6-A3D5-EF67C92563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28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DD73-F116-4AA0-8AA9-834B032DB44A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3DDD-513E-46E6-A3D5-EF67C92563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25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28279"/>
            <a:ext cx="1701284" cy="912404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93" y="428279"/>
            <a:ext cx="4977831" cy="912404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DD73-F116-4AA0-8AA9-834B032DB44A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3DDD-513E-46E6-A3D5-EF67C92563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0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DD73-F116-4AA0-8AA9-834B032DB44A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3DDD-513E-46E6-A3D5-EF67C92563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83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DD73-F116-4AA0-8AA9-834B032DB44A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3DDD-513E-46E6-A3D5-EF67C92563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65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8063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43642" y="2495127"/>
            <a:ext cx="3339558" cy="705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DD73-F116-4AA0-8AA9-834B032DB44A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3DDD-513E-46E6-A3D5-EF67C92563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15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4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4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DD73-F116-4AA0-8AA9-834B032DB44A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3DDD-513E-46E6-A3D5-EF67C92563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3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DD73-F116-4AA0-8AA9-834B032DB44A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3DDD-513E-46E6-A3D5-EF67C92563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86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DD73-F116-4AA0-8AA9-834B032DB44A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3DDD-513E-46E6-A3D5-EF67C92563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6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5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803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5" y="2237741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DD73-F116-4AA0-8AA9-834B032DB44A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3DDD-513E-46E6-A3D5-EF67C92563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EDD73-F116-4AA0-8AA9-834B032DB44A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13DDD-513E-46E6-A3D5-EF67C92563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5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5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5" y="9911245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EDD73-F116-4AA0-8AA9-834B032DB44A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245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7" y="9911245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13DDD-513E-46E6-A3D5-EF67C92563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24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images.yandex.ru/yandsearch?source=psearch&amp;fp=4&amp;uinfo=ww-1263-wh-584-fw-1038-fh-448-pd-1&amp;p=4&amp;text=%D1%80%D0%B0%D0%B7%D0%BD%D1%8B%D0%B5%20%D1%82%D0%B5%D1%85%D0%BD%D0%B8%D0%BA%D0%B8%20%D0%BF%D0%BB%D0%B0%D1%81%D1%82%D0%B8%D0%BB%D0%B8%D0%BD%D0%BE%D0%B3%D1%80%D0%B0%D1%84%D0%B8%D0%B8&amp;pos=125&amp;lr=213&amp;rpt=simage&amp;img_url=http://masterpodelok.com/uploads/posts/2013-07-16/7874.jpg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hyperlink" Target="http://images.yandex.ru/yandsearch?source=psearch&amp;fp=2&amp;uinfo=ww-1263-wh-584-fw-1038-fh-448-pd-1&amp;p=2&amp;text=%D1%80%D0%B0%D0%B7%D0%BD%D1%8B%D0%B5%20%D1%82%D0%B5%D1%85%D0%BD%D0%B8%D0%BA%D0%B8%20%D0%BF%D0%BB%D0%B0%D1%81%D1%82%D0%B8%D0%BB%D0%B8%D0%BD%D0%BE%D0%B3%D1%80%D0%B0%D1%84%D0%B8%D0%B8&amp;pos=64&amp;lr=213&amp;rpt=simage&amp;img_url=http://www.maaam.ru/upload/blogs/5a27778937d7ddc0d9bdcc59e2f52ec7.jpg.jpg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hyperlink" Target="http://images.yandex.ru/yandsearch?source=psearch&amp;text=%D1%80%D0%B0%D0%B7%D0%BD%D1%8B%D0%B5%20%D1%82%D0%B5%D1%85%D0%BD%D0%B8%D0%BA%D0%B8%20%D0%BF%D0%BB%D0%B0%D1%81%D1%82%D0%B8%D0%BB%D0%B8%D0%BD%D0%BE%D0%B3%D1%80%D0%B0%D1%84%D0%B8%D0%B8&amp;fp=0&amp;pos=6&amp;rpt=simage&amp;lr=213&amp;uinfo=ww-1263-wh-584-fw-1038-fh-448-pd-1&amp;img_url=http://gallery.forum-grad.ru/files/2/2/5/0/4/plastilin00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1263" cy="1069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573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1263" cy="1069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631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61263" cy="1069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466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my documents\для сада\рамки\1-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566069" y="1578226"/>
            <a:ext cx="10693400" cy="75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6255" y="2078402"/>
            <a:ext cx="67687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</a:rPr>
              <a:t>	С </a:t>
            </a:r>
            <a:r>
              <a:rPr lang="ru-RU" sz="2000" b="1" dirty="0">
                <a:solidFill>
                  <a:srgbClr val="0000CC"/>
                </a:solidFill>
              </a:rPr>
              <a:t>помощью нетрадиционной техники «</a:t>
            </a:r>
            <a:r>
              <a:rPr lang="ru-RU" sz="2000" b="1" dirty="0" err="1">
                <a:solidFill>
                  <a:srgbClr val="0000CC"/>
                </a:solidFill>
              </a:rPr>
              <a:t>пластилинографии</a:t>
            </a:r>
            <a:r>
              <a:rPr lang="ru-RU" sz="2000" b="1" dirty="0">
                <a:solidFill>
                  <a:srgbClr val="0000CC"/>
                </a:solidFill>
              </a:rPr>
              <a:t>», вспыхивают необыкновенные пейзажи, аппетитные натюрморты и узнаваемые портреты. Эти </a:t>
            </a:r>
            <a:r>
              <a:rPr lang="ru-RU" sz="2000" b="1" dirty="0" smtClean="0">
                <a:solidFill>
                  <a:srgbClr val="0000CC"/>
                </a:solidFill>
              </a:rPr>
              <a:t>работы пронизаны </a:t>
            </a:r>
            <a:r>
              <a:rPr lang="ru-RU" sz="2000" b="1" dirty="0">
                <a:solidFill>
                  <a:srgbClr val="0000CC"/>
                </a:solidFill>
              </a:rPr>
              <a:t>теплом рук юных художников, которые их создавали, и может быть, поэтому они излучают какую-то особенную энергию, похожую на маленькую сказку. И сказка эта открывается только тем, кто умеет впускать её в свой будничный мир, не давая ему зачерстветь, это наши дети.</a:t>
            </a:r>
          </a:p>
          <a:p>
            <a:r>
              <a:rPr lang="ru-RU" sz="2000" b="1" dirty="0">
                <a:solidFill>
                  <a:srgbClr val="0000CC"/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6255" y="1499428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Пластилиновые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«сочинения» </a:t>
            </a:r>
            <a:endParaRPr lang="ru-RU" sz="3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ttp://masterpodelok.com/uploads/posts/2013-07-16/7874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r="4295"/>
          <a:stretch/>
        </p:blipFill>
        <p:spPr bwMode="auto">
          <a:xfrm>
            <a:off x="3661016" y="5728067"/>
            <a:ext cx="3096344" cy="235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aaam.ru/upload/blogs/5a27778937d7ddc0d9bdcc59e2f52ec7.jpg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8" t="11917" r="15492" b="8699"/>
          <a:stretch/>
        </p:blipFill>
        <p:spPr bwMode="auto">
          <a:xfrm>
            <a:off x="3153387" y="8710805"/>
            <a:ext cx="1905692" cy="155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Василий_BackUp\Доки\оригами атт\оригами работа\фото оригами\IMG_15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71" y="4930509"/>
            <a:ext cx="2543605" cy="365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5" t="7883" r="13014" b="14356"/>
          <a:stretch/>
        </p:blipFill>
        <p:spPr bwMode="auto">
          <a:xfrm>
            <a:off x="802996" y="8947099"/>
            <a:ext cx="1726883" cy="141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http://stranamasterov.ru/img/i1004/plastilin001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84" y="8221668"/>
            <a:ext cx="1602823" cy="2168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http://www.liveedu.ru/uploads/posts/2010-10/1288248529_dsc00568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23" t="12807" r="12571" b="5068"/>
          <a:stretch/>
        </p:blipFill>
        <p:spPr bwMode="auto">
          <a:xfrm>
            <a:off x="5827296" y="4663222"/>
            <a:ext cx="1072597" cy="9646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033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4</Words>
  <Application>Microsoft Office PowerPoint</Application>
  <PresentationFormat>Произвольный</PresentationFormat>
  <Paragraphs>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User</cp:lastModifiedBy>
  <cp:revision>86</cp:revision>
  <cp:lastPrinted>2013-12-17T07:22:48Z</cp:lastPrinted>
  <dcterms:created xsi:type="dcterms:W3CDTF">2012-09-14T18:06:29Z</dcterms:created>
  <dcterms:modified xsi:type="dcterms:W3CDTF">2015-07-11T19:02:06Z</dcterms:modified>
</cp:coreProperties>
</file>