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13" r:id="rId2"/>
    <p:sldId id="314" r:id="rId3"/>
    <p:sldId id="315" r:id="rId4"/>
    <p:sldId id="316" r:id="rId5"/>
  </p:sldIdLst>
  <p:sldSz cx="7561263" cy="106934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00FF00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2652" y="-7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616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52611346-C2FE-488F-8B4D-3D5BD5164946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2475"/>
            <a:ext cx="2652713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843"/>
            <a:ext cx="5510530" cy="4508735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8086"/>
            <a:ext cx="2984871" cy="5006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546974EE-BB4A-439A-99E6-F833373D7E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19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02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425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79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93" y="428279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80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34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65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156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4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4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3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86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667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803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5" y="2237741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5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0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5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5" y="9911245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DD73-F116-4AA0-8AA9-834B032DB44A}" type="datetimeFigureOut">
              <a:rPr lang="ru-RU" smtClean="0"/>
              <a:pPr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245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7" y="9911245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13DDD-513E-46E6-A3D5-EF67C92563B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242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1263" cy="1069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24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1263" cy="1069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770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1263" cy="1069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6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1263" cy="10819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8310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User</cp:lastModifiedBy>
  <cp:revision>86</cp:revision>
  <cp:lastPrinted>2013-12-17T07:22:48Z</cp:lastPrinted>
  <dcterms:created xsi:type="dcterms:W3CDTF">2012-09-14T18:06:29Z</dcterms:created>
  <dcterms:modified xsi:type="dcterms:W3CDTF">2015-07-11T19:01:11Z</dcterms:modified>
</cp:coreProperties>
</file>