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74" r:id="rId6"/>
    <p:sldId id="273" r:id="rId7"/>
    <p:sldId id="278" r:id="rId8"/>
    <p:sldId id="279" r:id="rId9"/>
    <p:sldId id="283" r:id="rId10"/>
    <p:sldId id="281" r:id="rId11"/>
    <p:sldId id="289" r:id="rId12"/>
    <p:sldId id="28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8E1"/>
    <a:srgbClr val="CCFFFF"/>
    <a:srgbClr val="66FFFF"/>
    <a:srgbClr val="66CCFF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F65A3-39ED-47C5-A181-47C86D7CC67C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561B4-70B3-4544-B6BD-89C15F623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668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150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561B4-70B3-4544-B6BD-89C15F6236D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778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13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0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604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8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810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531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58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667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20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567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4600-1E16-444B-815E-A65AF244B00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05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4600-1E16-444B-815E-A65AF244B00A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0E6D-7938-4E2F-8DC1-24B7328E5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audio" Target="../media/audio1.wav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43.gif"/><Relationship Id="rId11" Type="http://schemas.openxmlformats.org/officeDocument/2006/relationships/audio" Target="../media/audio11.wav"/><Relationship Id="rId5" Type="http://schemas.openxmlformats.org/officeDocument/2006/relationships/image" Target="../media/image3.png"/><Relationship Id="rId10" Type="http://schemas.openxmlformats.org/officeDocument/2006/relationships/image" Target="../media/image47.jpeg"/><Relationship Id="rId4" Type="http://schemas.openxmlformats.org/officeDocument/2006/relationships/image" Target="../media/image2.pn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2.png"/><Relationship Id="rId7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gif"/><Relationship Id="rId5" Type="http://schemas.openxmlformats.org/officeDocument/2006/relationships/image" Target="../media/image9.gi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audio" Target="../media/audio1.wav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audio" Target="../media/audio11.wav"/><Relationship Id="rId4" Type="http://schemas.openxmlformats.org/officeDocument/2006/relationships/image" Target="../media/image2.png"/><Relationship Id="rId9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gif"/><Relationship Id="rId5" Type="http://schemas.openxmlformats.org/officeDocument/2006/relationships/image" Target="../media/image3.png"/><Relationship Id="rId10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19.jpeg"/><Relationship Id="rId5" Type="http://schemas.openxmlformats.org/officeDocument/2006/relationships/image" Target="../media/image2.png"/><Relationship Id="rId10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0.gif"/><Relationship Id="rId11" Type="http://schemas.openxmlformats.org/officeDocument/2006/relationships/audio" Target="../media/audio11.wav"/><Relationship Id="rId5" Type="http://schemas.openxmlformats.org/officeDocument/2006/relationships/image" Target="../media/image3.png"/><Relationship Id="rId10" Type="http://schemas.openxmlformats.org/officeDocument/2006/relationships/image" Target="../media/image24.jpeg"/><Relationship Id="rId4" Type="http://schemas.openxmlformats.org/officeDocument/2006/relationships/image" Target="../media/image2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26.gif"/><Relationship Id="rId12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5.gif"/><Relationship Id="rId11" Type="http://schemas.openxmlformats.org/officeDocument/2006/relationships/image" Target="../media/image29.jpeg"/><Relationship Id="rId5" Type="http://schemas.openxmlformats.org/officeDocument/2006/relationships/image" Target="../media/image2.png"/><Relationship Id="rId10" Type="http://schemas.openxmlformats.org/officeDocument/2006/relationships/image" Target="../media/image28.gif"/><Relationship Id="rId4" Type="http://schemas.openxmlformats.org/officeDocument/2006/relationships/image" Target="../media/image3.png"/><Relationship Id="rId9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12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1.gif"/><Relationship Id="rId11" Type="http://schemas.openxmlformats.org/officeDocument/2006/relationships/image" Target="../media/image35.jpeg"/><Relationship Id="rId5" Type="http://schemas.openxmlformats.org/officeDocument/2006/relationships/image" Target="../media/image3.png"/><Relationship Id="rId10" Type="http://schemas.openxmlformats.org/officeDocument/2006/relationships/image" Target="../media/image34.jpeg"/><Relationship Id="rId4" Type="http://schemas.openxmlformats.org/officeDocument/2006/relationships/image" Target="../media/image2.pn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audio" Target="../media/audio11.wav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6.gif"/><Relationship Id="rId12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11" Type="http://schemas.openxmlformats.org/officeDocument/2006/relationships/image" Target="../media/image39.jpeg"/><Relationship Id="rId5" Type="http://schemas.openxmlformats.org/officeDocument/2006/relationships/image" Target="../media/image2.png"/><Relationship Id="rId10" Type="http://schemas.openxmlformats.org/officeDocument/2006/relationships/image" Target="../media/image38.jpeg"/><Relationship Id="rId4" Type="http://schemas.openxmlformats.org/officeDocument/2006/relationships/audio" Target="../media/audio1.wav"/><Relationship Id="rId9" Type="http://schemas.openxmlformats.org/officeDocument/2006/relationships/image" Target="../media/image3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1.wav"/><Relationship Id="rId7" Type="http://schemas.openxmlformats.org/officeDocument/2006/relationships/image" Target="../media/image3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audio" Target="../media/audio11.wav"/><Relationship Id="rId4" Type="http://schemas.openxmlformats.org/officeDocument/2006/relationships/image" Target="../media/image2.pn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8794" y="0"/>
            <a:ext cx="7533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Муниципальное бюджетное дошкольное образовательное учреждение №118 (комбинированного вида)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04383" y="5525617"/>
            <a:ext cx="4969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Воспитатели подготовительной группы</a:t>
            </a: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A.H.</a:t>
            </a:r>
            <a:r>
              <a:rPr lang="ru-RU" b="1" dirty="0" err="1" smtClean="0">
                <a:solidFill>
                  <a:srgbClr val="002060"/>
                </a:solidFill>
              </a:rPr>
              <a:t>Латухова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Е.М. Самойлова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 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3938" y="2014151"/>
            <a:ext cx="7826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Наша зимняя пора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84" y="3703329"/>
            <a:ext cx="1333500" cy="952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744" y="1063584"/>
            <a:ext cx="881339" cy="10117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48" y="2898564"/>
            <a:ext cx="881339" cy="10117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22" y="1870554"/>
            <a:ext cx="649665" cy="745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673" y="3141917"/>
            <a:ext cx="881339" cy="10117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015" y="845024"/>
            <a:ext cx="633274" cy="7269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65" y="5062471"/>
            <a:ext cx="881339" cy="10117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35" y="3714066"/>
            <a:ext cx="556823" cy="639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32" y="4640761"/>
            <a:ext cx="556823" cy="639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74" y="1512409"/>
            <a:ext cx="556823" cy="639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827526798"/>
      </p:ext>
    </p:extLst>
  </p:cSld>
  <p:clrMapOvr>
    <a:masterClrMapping/>
  </p:clrMapOvr>
  <p:transition spd="slow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531" y="0"/>
            <a:ext cx="2862469" cy="3154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020" y="5344521"/>
            <a:ext cx="953919" cy="1095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30" y="3440516"/>
            <a:ext cx="953919" cy="10950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088" y="3096805"/>
            <a:ext cx="953919" cy="1095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79" y="1259174"/>
            <a:ext cx="953919" cy="10950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68" y="1877438"/>
            <a:ext cx="676420" cy="7765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09" y="5892070"/>
            <a:ext cx="676420" cy="7765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889" y="1673359"/>
            <a:ext cx="953919" cy="109509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005942" y="365126"/>
            <a:ext cx="4630057" cy="984703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Наши наблюдения!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WP_20150213_11_28_01_Pr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1183" y="3433757"/>
            <a:ext cx="2234212" cy="1254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WP_20150213_11_25_26_Pr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34206" y="3945340"/>
            <a:ext cx="1942103" cy="1090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WP_20150114_12_12_57_Pr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89163" y="1161880"/>
            <a:ext cx="832312" cy="1481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936961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9993">
        <p15:prstTrans prst="fracture"/>
        <p:sndAc>
          <p:stSnd>
            <p:snd r:embed="rId11" name="chimes.wav"/>
          </p:stSnd>
        </p:sndAc>
      </p:transition>
    </mc:Choice>
    <mc:Fallback>
      <p:transition spd="slow" advTm="9993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0716" cy="16167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748" y="0"/>
            <a:ext cx="1537251" cy="1693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2" y="1957192"/>
            <a:ext cx="1406640" cy="1614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1" y="3664054"/>
            <a:ext cx="694816" cy="797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64" y="2159893"/>
            <a:ext cx="694816" cy="7976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79" y="3604338"/>
            <a:ext cx="1053591" cy="12095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3" y="5066464"/>
            <a:ext cx="1053591" cy="1209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45" y="5593372"/>
            <a:ext cx="694816" cy="7976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44" y="130510"/>
            <a:ext cx="694816" cy="7976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538" y="204101"/>
            <a:ext cx="1053591" cy="12095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48" y="3553920"/>
            <a:ext cx="1053591" cy="12095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053" y="2782094"/>
            <a:ext cx="694816" cy="797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76" y="4062878"/>
            <a:ext cx="1053591" cy="12095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81" y="5758645"/>
            <a:ext cx="694816" cy="7976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233" y="2452888"/>
            <a:ext cx="694816" cy="7976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0" y="1590716"/>
            <a:ext cx="694816" cy="7976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18" y="5965101"/>
            <a:ext cx="694816" cy="797649"/>
          </a:xfrm>
          <a:prstGeom prst="rect">
            <a:avLst/>
          </a:prstGeom>
        </p:spPr>
      </p:pic>
      <p:pic>
        <p:nvPicPr>
          <p:cNvPr id="20" name="Рисунок 19" descr="WP_20150203_12_18_44_P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89966" y="1835809"/>
            <a:ext cx="2876120" cy="1492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20589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4094">
        <p:sndAc>
          <p:stSnd>
            <p:snd r:embed="rId8" name="chimes.wav"/>
          </p:stSnd>
        </p:sndAc>
      </p:transition>
    </mc:Choice>
    <mc:Fallback>
      <p:transition spd="slow" advTm="24094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3" y="4842433"/>
            <a:ext cx="1408927" cy="1617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07" y="295147"/>
            <a:ext cx="1112366" cy="127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515" y="5018298"/>
            <a:ext cx="1445998" cy="16600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3449" y="2224216"/>
            <a:ext cx="8392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11" y="3473582"/>
            <a:ext cx="2217824" cy="3335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21" y="621184"/>
            <a:ext cx="1112366" cy="12769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25" y="3436559"/>
            <a:ext cx="690031" cy="792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93" y="4036978"/>
            <a:ext cx="690031" cy="7921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06" y="2762259"/>
            <a:ext cx="1021437" cy="1172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13" y="3348564"/>
            <a:ext cx="1112385" cy="1277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49" y="1326984"/>
            <a:ext cx="690031" cy="7921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667" y="5634738"/>
            <a:ext cx="690031" cy="7921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84" y="5848301"/>
            <a:ext cx="690031" cy="7921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62" y="5429540"/>
            <a:ext cx="690031" cy="7921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592" y="3211835"/>
            <a:ext cx="690031" cy="7921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513" y="127606"/>
            <a:ext cx="690031" cy="7921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42" y="1432060"/>
            <a:ext cx="690031" cy="792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049539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9014">
        <p15:prstTrans prst="fracture"/>
        <p:sndAc>
          <p:stSnd>
            <p:snd r:embed="rId10" name="chimes.wav"/>
          </p:stSnd>
        </p:sndAc>
      </p:transition>
    </mc:Choice>
    <mc:Fallback>
      <p:transition spd="slow" advTm="901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743199" cy="19110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107885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3445" y="161423"/>
            <a:ext cx="6167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Цели и задачи.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830" y="4465468"/>
            <a:ext cx="1547305" cy="1776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9" y="5120505"/>
            <a:ext cx="1513497" cy="1737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36" y="5406887"/>
            <a:ext cx="1049565" cy="12049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93" y="0"/>
            <a:ext cx="788909" cy="9056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16" y="188237"/>
            <a:ext cx="1034129" cy="11871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8957" y="1139687"/>
            <a:ext cx="909099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2880"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уровня профессионального мастерства педагога; сотрудничество с родителями, повышение компетентности в области воспитания; развитие познавательной активности детей.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создание благоприятных условий для полноценного проживания ребёнком дошкольного детства;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привлечение родителей к организации конкурса поделок из снега;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выявление творческих способностей педагогов, детей, родителей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образовательном процессе;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привитие трудовых навыков, интереса к созданию  снежных фигур  и бережное отношение к результатам труда.</a:t>
            </a:r>
          </a:p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837379084"/>
      </p:ext>
    </p:extLst>
  </p:cSld>
  <p:clrMapOvr>
    <a:masterClrMapping/>
  </p:clrMapOvr>
  <p:transition spd="slow" advTm="12715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43" y="0"/>
            <a:ext cx="2212665" cy="2438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70" y="2332357"/>
            <a:ext cx="970225" cy="1113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80" y="5214026"/>
            <a:ext cx="1154082" cy="1324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690" y="0"/>
            <a:ext cx="970225" cy="11138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89" y="3193003"/>
            <a:ext cx="1306173" cy="14994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8" y="5744182"/>
            <a:ext cx="970225" cy="11138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521" y="4300453"/>
            <a:ext cx="759199" cy="8715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15" y="1256712"/>
            <a:ext cx="759199" cy="871560"/>
          </a:xfrm>
          <a:prstGeom prst="rect">
            <a:avLst/>
          </a:prstGeom>
        </p:spPr>
      </p:pic>
      <p:pic>
        <p:nvPicPr>
          <p:cNvPr id="15" name="Рисунок 14" descr="WP_20150212_11_53_53_Pr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4070" y="2151140"/>
            <a:ext cx="2229932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bevelB w="0" h="63500"/>
            <a:contourClr>
              <a:srgbClr val="FFFFFF"/>
            </a:contourClr>
          </a:sp3d>
        </p:spPr>
      </p:pic>
      <p:pic>
        <p:nvPicPr>
          <p:cNvPr id="19" name="Рисунок 18" descr="WP_20150206_11_15_12_Pro.jpg"/>
          <p:cNvPicPr>
            <a:picLocks noChangeAspect="1"/>
          </p:cNvPicPr>
          <p:nvPr/>
        </p:nvPicPr>
        <p:blipFill>
          <a:blip r:embed="rId10" cstate="print">
            <a:lum bright="-8000"/>
          </a:blip>
          <a:stretch>
            <a:fillRect/>
          </a:stretch>
        </p:blipFill>
        <p:spPr>
          <a:xfrm>
            <a:off x="5988612" y="692510"/>
            <a:ext cx="2139696" cy="2454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749285" y="5088835"/>
            <a:ext cx="2372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Ледяная дорожка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9252" y="5976731"/>
            <a:ext cx="2941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Дорожка на равновесие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53686848"/>
      </p:ext>
    </p:extLst>
  </p:cSld>
  <p:clrMapOvr>
    <a:masterClrMapping/>
  </p:clrMapOvr>
  <p:transition spd="slow" advTm="26675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2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584" y="-415866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035" y="2822712"/>
            <a:ext cx="3095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белой  шубке горка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гости ждёт  тебя.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Бери санки и скорей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ветерком промчись по ней.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535" y="5630425"/>
            <a:ext cx="896160" cy="1028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97" y="4876799"/>
            <a:ext cx="1360863" cy="15622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430" y="1884613"/>
            <a:ext cx="896160" cy="10287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238" y="179183"/>
            <a:ext cx="689291" cy="7913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81" y="1754582"/>
            <a:ext cx="689291" cy="7913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3" y="4644248"/>
            <a:ext cx="689291" cy="791306"/>
          </a:xfrm>
          <a:prstGeom prst="rect">
            <a:avLst/>
          </a:prstGeom>
        </p:spPr>
      </p:pic>
      <p:pic>
        <p:nvPicPr>
          <p:cNvPr id="15" name="Рисунок 14" descr="WP_20150114_12_06_42_Pr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94764" y="2865123"/>
            <a:ext cx="2524243" cy="1693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Рисунок 16" descr="WP_20150114_11_58_25_Pr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06529" y="1798328"/>
            <a:ext cx="1394045" cy="1742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9395792" y="6202018"/>
            <a:ext cx="186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Наша машина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1757" y="5711687"/>
            <a:ext cx="2292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Делаем горку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976963131"/>
      </p:ext>
    </p:extLst>
  </p:cSld>
  <p:clrMapOvr>
    <a:masterClrMapping/>
  </p:clrMapOvr>
  <p:transition spd="slow" advTm="16172">
    <p:wipe dir="d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2123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3219" y="321586"/>
            <a:ext cx="32393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 на горке, на горе-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Лёд на радость детворе.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летят со свистом санки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Лыжи, пёстрые ледянки.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116" y="2279216"/>
            <a:ext cx="999528" cy="11474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370" y="5444653"/>
            <a:ext cx="999528" cy="11474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71" y="3763619"/>
            <a:ext cx="999528" cy="11474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11" y="874485"/>
            <a:ext cx="999528" cy="11474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96" y="3449214"/>
            <a:ext cx="999528" cy="11474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84" y="5920807"/>
            <a:ext cx="654759" cy="751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972" y="3703320"/>
            <a:ext cx="1792050" cy="2164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 descr="WP_20150212_11_51_10_Pr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25747" y="1082042"/>
            <a:ext cx="1923731" cy="2175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 descr="WP_20150212_11_51_58_Pr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08326" y="4602479"/>
            <a:ext cx="3061060" cy="15697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3657600" y="5353878"/>
            <a:ext cx="302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Весело катаемся с горки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1387774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9754">
        <p15:prstTrans prst="fracture"/>
        <p:sndAc>
          <p:stSnd>
            <p:snd r:embed="rId11" name="chimes.wav"/>
          </p:stSnd>
        </p:sndAc>
      </p:transition>
    </mc:Choice>
    <mc:Fallback>
      <p:transition spd="slow" advTm="1975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40" y="0"/>
            <a:ext cx="2212665" cy="24381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826" y="2850204"/>
            <a:ext cx="38813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Ровно стелятся две ленты,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Две блестящие змеи.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лыжников приметы,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Вдалеке они видны.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51" y="2653968"/>
            <a:ext cx="983021" cy="1128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236" y="4631338"/>
            <a:ext cx="754411" cy="866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934" y="1538397"/>
            <a:ext cx="1176308" cy="1350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9" y="5486025"/>
            <a:ext cx="983021" cy="1128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388" y="1923025"/>
            <a:ext cx="681405" cy="7822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09" y="4020823"/>
            <a:ext cx="983021" cy="1128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47" y="202834"/>
            <a:ext cx="747794" cy="858468"/>
          </a:xfrm>
          <a:prstGeom prst="rect">
            <a:avLst/>
          </a:prstGeom>
        </p:spPr>
      </p:pic>
      <p:pic>
        <p:nvPicPr>
          <p:cNvPr id="13" name="Рисунок 12" descr="WP_20150114_12_09_48_Pr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66771" y="7"/>
            <a:ext cx="3438975" cy="2855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WP_20150114_12_09_33_Pro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4605" y="3474789"/>
            <a:ext cx="3466075" cy="1947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904383" y="5504259"/>
            <a:ext cx="293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Катаемся на лыжах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119904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2599">
        <p15:prstTrans prst="fracture"/>
        <p:sndAc>
          <p:stSnd>
            <p:snd r:embed="rId13" name="chimes.wav"/>
          </p:stSnd>
        </p:sndAc>
      </p:transition>
    </mc:Choice>
    <mc:Fallback>
      <p:transition spd="slow" advTm="12599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19" y="172278"/>
            <a:ext cx="2371690" cy="2067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833" y="2307531"/>
            <a:ext cx="3385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нам зима пришла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собой холод принесла,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Слышен смех детворы,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игр у зимы.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179" y="3426650"/>
            <a:ext cx="691272" cy="793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02" y="3084524"/>
            <a:ext cx="1183476" cy="1358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066" y="5208682"/>
            <a:ext cx="1172279" cy="1345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98" y="1295338"/>
            <a:ext cx="1183476" cy="13586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86" y="5008936"/>
            <a:ext cx="1183476" cy="13586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77" y="5311180"/>
            <a:ext cx="813107" cy="933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47" y="1224836"/>
            <a:ext cx="813107" cy="9334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75" y="339740"/>
            <a:ext cx="691272" cy="793580"/>
          </a:xfrm>
          <a:prstGeom prst="rect">
            <a:avLst/>
          </a:prstGeom>
        </p:spPr>
      </p:pic>
      <p:pic>
        <p:nvPicPr>
          <p:cNvPr id="16" name="Рисунок 15" descr="WP_20150206_11_29_16_Pr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70132" y="624848"/>
            <a:ext cx="1442050" cy="1096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WP_20150203_12_18_44_Pr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19167" y="2922755"/>
            <a:ext cx="2384922" cy="2138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 descr="WP_20150206_11_18_25_Pr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91845" y="3812426"/>
            <a:ext cx="2123237" cy="1596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617844" y="2703443"/>
            <a:ext cx="234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Играем снежками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40738" y="5347944"/>
            <a:ext cx="3879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Наша веселая ЛЯГУШКА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03510" y="5786651"/>
            <a:ext cx="2516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Играем снежком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694747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2316">
        <p15:prstTrans prst="fracture"/>
        <p:sndAc>
          <p:stSnd>
            <p:snd r:embed="rId12" name="chimes.wav"/>
          </p:stSnd>
        </p:sndAc>
      </p:transition>
    </mc:Choice>
    <mc:Fallback>
      <p:transition spd="slow" advTm="1231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75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96" y="131112"/>
            <a:ext cx="2212665" cy="24381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757" y="2723745"/>
            <a:ext cx="2587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Тихо падает снежок,</a:t>
            </a:r>
            <a:br>
              <a:rPr lang="ru-RU" sz="2400" dirty="0" smtClean="0"/>
            </a:br>
            <a:r>
              <a:rPr lang="ru-RU" sz="2400" dirty="0" smtClean="0"/>
              <a:t>То зима пришла , дружок!</a:t>
            </a:r>
            <a:br>
              <a:rPr lang="ru-RU" sz="2400" dirty="0" smtClean="0"/>
            </a:br>
            <a:r>
              <a:rPr lang="ru-RU" sz="2400" dirty="0" smtClean="0"/>
              <a:t>Мы играем, веселимся,</a:t>
            </a:r>
            <a:br>
              <a:rPr lang="ru-RU" sz="2400" dirty="0" smtClean="0"/>
            </a:br>
            <a:r>
              <a:rPr lang="ru-RU" sz="2400" dirty="0" smtClean="0"/>
              <a:t>И мороза не боимся!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670" y="2937753"/>
            <a:ext cx="900142" cy="1033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245" y="4943202"/>
            <a:ext cx="1222314" cy="1403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75" y="131112"/>
            <a:ext cx="1129017" cy="1296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73" y="5377713"/>
            <a:ext cx="900142" cy="1033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972" y="316848"/>
            <a:ext cx="900142" cy="1033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82" y="1904390"/>
            <a:ext cx="826353" cy="9486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043" y="2610249"/>
            <a:ext cx="900142" cy="1033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5" y="5663729"/>
            <a:ext cx="826353" cy="948653"/>
          </a:xfrm>
          <a:prstGeom prst="rect">
            <a:avLst/>
          </a:prstGeom>
        </p:spPr>
      </p:pic>
      <p:pic>
        <p:nvPicPr>
          <p:cNvPr id="14" name="Рисунок 13" descr="WP_20150206_11_34_31_Pr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22320" y="1005253"/>
            <a:ext cx="2020824" cy="1117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 descr="WP_20150114_12_07_40_Pr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00404" y="3619560"/>
            <a:ext cx="2455829" cy="13374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 descr="WP_20150114_11_58_40_Pr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79087" y="3645268"/>
            <a:ext cx="2511857" cy="1670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5048015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6334">
        <p15:prstTrans prst="fracture"/>
        <p:sndAc>
          <p:stSnd>
            <p:snd r:embed="rId13" name="chimes.wav"/>
          </p:stSnd>
        </p:sndAc>
      </p:transition>
    </mc:Choice>
    <mc:Fallback>
      <p:transition spd="slow" advTm="16334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9524" cy="2653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35" y="0"/>
            <a:ext cx="2212665" cy="2438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655" y="2653968"/>
            <a:ext cx="3735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ледяной площадке крик,</a:t>
            </a:r>
            <a:br>
              <a:rPr lang="ru-RU" sz="2400" dirty="0" smtClean="0"/>
            </a:br>
            <a:r>
              <a:rPr lang="ru-RU" sz="2400" dirty="0" smtClean="0"/>
              <a:t>К воротам рвётся ученик.</a:t>
            </a:r>
            <a:br>
              <a:rPr lang="ru-RU" sz="2400" dirty="0" smtClean="0"/>
            </a:br>
            <a:r>
              <a:rPr lang="ru-RU" sz="2400" dirty="0" smtClean="0"/>
              <a:t>Кричат все: «Шайба! Клюшка! Бей!»</a:t>
            </a:r>
            <a:br>
              <a:rPr lang="ru-RU" sz="2400" dirty="0" smtClean="0"/>
            </a:br>
            <a:r>
              <a:rPr lang="ru-RU" sz="2400" dirty="0" smtClean="0"/>
              <a:t>Весёлая игра хоккей!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247" y="4107040"/>
            <a:ext cx="1414492" cy="16238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095" y="632298"/>
            <a:ext cx="902644" cy="1036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077" y="369650"/>
            <a:ext cx="902644" cy="10362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36" y="5522555"/>
            <a:ext cx="902644" cy="103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39" y="297572"/>
            <a:ext cx="902644" cy="10362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4" y="4962292"/>
            <a:ext cx="1414492" cy="1623837"/>
          </a:xfrm>
          <a:prstGeom prst="rect">
            <a:avLst/>
          </a:prstGeom>
        </p:spPr>
      </p:pic>
      <p:pic>
        <p:nvPicPr>
          <p:cNvPr id="12" name="Рисунок 11" descr="WP_20150114_12_04_20_Pr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55924" y="1341125"/>
            <a:ext cx="3061910" cy="1637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WP_20150206_11_33_46_Pr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07204" y="3749055"/>
            <a:ext cx="2731562" cy="14482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817086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13096">
        <p15:prstTrans prst="fracture"/>
        <p:sndAc>
          <p:stSnd>
            <p:snd r:embed="rId10" name="chimes.wav"/>
          </p:stSnd>
        </p:sndAc>
      </p:transition>
    </mc:Choice>
    <mc:Fallback>
      <p:transition spd="slow" advTm="1309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5|1.2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|0.8|0.5|0.5|0.4|0.5|0.5|0.5|0.5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170</Words>
  <Application>Microsoft Office PowerPoint</Application>
  <PresentationFormat>Произвольный</PresentationFormat>
  <Paragraphs>33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Наши наблюдения!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User</cp:lastModifiedBy>
  <cp:revision>90</cp:revision>
  <dcterms:created xsi:type="dcterms:W3CDTF">2013-08-26T21:08:38Z</dcterms:created>
  <dcterms:modified xsi:type="dcterms:W3CDTF">2015-08-26T12:13:49Z</dcterms:modified>
</cp:coreProperties>
</file>