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72" r:id="rId4"/>
    <p:sldId id="273" r:id="rId5"/>
    <p:sldId id="274" r:id="rId6"/>
    <p:sldId id="275" r:id="rId7"/>
    <p:sldId id="277" r:id="rId8"/>
    <p:sldId id="276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54DF9-2C5D-4B93-B39A-D4D26917744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E91F-089F-4613-99B0-873F03868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DA79-BDBF-47BD-9718-7835E73AF384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ACD7-BC94-4D68-9602-BC8F1376A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летний спорт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647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inthia" pitchFamily="66" charset="-52"/>
              </a:rPr>
              <a:t>Зимние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inthia" pitchFamily="66" charset="-52"/>
              </a:rPr>
              <a:t>виды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inthia" pitchFamily="66" charset="-52"/>
              </a:rPr>
              <a:t>спорта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5373216"/>
            <a:ext cx="768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Подготовила: Инструктор по физической культуре</a:t>
            </a:r>
          </a:p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Сандакова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Д.А, МБДОУ «Детский Сад № 21»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5" descr="1300f1f15dd4f5a23d5d5cf40879c3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904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1340768"/>
            <a:ext cx="2088232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Прыжки с </a:t>
            </a:r>
            <a:r>
              <a:rPr lang="ru-RU" sz="2400" b="1" dirty="0" err="1" smtClean="0"/>
              <a:t>трамплина</a:t>
            </a:r>
            <a:r>
              <a:rPr lang="ru-RU" sz="2400" dirty="0" err="1" smtClean="0"/>
              <a:t>-Вид</a:t>
            </a:r>
            <a:r>
              <a:rPr lang="ru-RU" sz="2400" dirty="0" smtClean="0"/>
              <a:t> спорта, включающий прыжки на лыжах со специально </a:t>
            </a:r>
            <a:r>
              <a:rPr lang="ru-RU" sz="2400" dirty="0" err="1" smtClean="0"/>
              <a:t>оборудован-ных</a:t>
            </a:r>
            <a:r>
              <a:rPr lang="ru-RU" sz="2400" dirty="0" smtClean="0"/>
              <a:t> трамплинов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Прыжки с трамплина</a:t>
            </a:r>
            <a:endParaRPr lang="ru-RU" sz="3200" dirty="0"/>
          </a:p>
        </p:txBody>
      </p:sp>
      <p:pic>
        <p:nvPicPr>
          <p:cNvPr id="17410" name="Picture 2" descr="C:\Users\admin\Desktop\41262506_1237492431_61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810250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1340768"/>
            <a:ext cx="2088232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Сноуборд или снежная доска</a:t>
            </a:r>
            <a:r>
              <a:rPr lang="ru-RU" sz="2400" dirty="0" smtClean="0"/>
              <a:t>» — спортивный снаряд, предназначенный для скоростного спуска с заснеженных склонов и гор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Сноуборд</a:t>
            </a:r>
            <a:endParaRPr lang="ru-RU" sz="3200" dirty="0"/>
          </a:p>
        </p:txBody>
      </p:sp>
      <p:pic>
        <p:nvPicPr>
          <p:cNvPr id="18434" name="Picture 2" descr="C:\Users\admin\Desktop\vse-vidy-jekstremalnogo-turizma_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01545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аспечатать\печать\2388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admin\Desktop\Фото Работа\зимние виды спорта\best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576064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72200" y="980728"/>
            <a:ext cx="2088232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Хоккей </a:t>
            </a:r>
            <a:r>
              <a:rPr lang="ru-RU" sz="2400" dirty="0" smtClean="0"/>
              <a:t>играется на специальной хоккейной площадке двумя командами из шести игроков. Цель игры — забить шайбу в ворота соперника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хоккей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980728"/>
            <a:ext cx="2088232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Горнолыжный спорт </a:t>
            </a:r>
            <a:r>
              <a:rPr lang="ru-RU" sz="2400" dirty="0" smtClean="0"/>
              <a:t>- спуск с гор на специальных лыжах. Вид спорта, а также популярный вид активного отдыха миллионов людей по всему миру. </a:t>
            </a:r>
            <a:endParaRPr lang="ru-RU" sz="2400" dirty="0"/>
          </a:p>
        </p:txBody>
      </p:sp>
      <p:pic>
        <p:nvPicPr>
          <p:cNvPr id="13314" name="Picture 2" descr="C:\Users\admin\Desktop\Фото Работа\зимние виды спорта\best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554461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580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Горнолыжный спорт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980728"/>
            <a:ext cx="2088232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Это зимний вид спорта, в котором спортсмены перемещаются на коньках по льду с выполнением </a:t>
            </a:r>
            <a:r>
              <a:rPr lang="ru-RU" sz="2400" dirty="0" err="1" smtClean="0"/>
              <a:t>дополнитель-ных</a:t>
            </a:r>
            <a:r>
              <a:rPr lang="ru-RU" sz="2400" dirty="0" smtClean="0"/>
              <a:t> элементов, чаще всего под музыку</a:t>
            </a:r>
            <a:endParaRPr lang="ru-RU" sz="2400" dirty="0"/>
          </a:p>
        </p:txBody>
      </p:sp>
      <p:pic>
        <p:nvPicPr>
          <p:cNvPr id="14338" name="Picture 2" descr="C:\Users\admin\Desktop\Фото Работа\зимние виды спорта\best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55091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Фигурное катание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980728"/>
            <a:ext cx="2088232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Биатлон</a:t>
            </a:r>
            <a:r>
              <a:rPr lang="ru-RU" sz="2800" dirty="0" smtClean="0"/>
              <a:t>-Это зимний олимпийский вид спорта, сочетающий лыжную гонку со стрельбой из винтовки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Биатлон</a:t>
            </a:r>
            <a:endParaRPr lang="ru-RU" sz="3200" dirty="0"/>
          </a:p>
        </p:txBody>
      </p:sp>
      <p:pic>
        <p:nvPicPr>
          <p:cNvPr id="7" name="Picture 4" descr="биатл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5472608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980728"/>
            <a:ext cx="2088232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Скоростной бег на коньках </a:t>
            </a:r>
            <a:r>
              <a:rPr lang="ru-RU" sz="2400" dirty="0" smtClean="0"/>
              <a:t>—вид спорта, в котором необходимо как можно быстрее преодолевать определённую дистанцию на ледовом стадионе по замкнутому кругу.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Конькобежный спорт</a:t>
            </a:r>
            <a:endParaRPr lang="ru-RU" sz="2800" dirty="0"/>
          </a:p>
        </p:txBody>
      </p:sp>
      <p:pic>
        <p:nvPicPr>
          <p:cNvPr id="7" name="Picture 4" descr="SS07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554461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980728"/>
            <a:ext cx="2088232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Зимний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Бобслей</a:t>
            </a:r>
            <a:endParaRPr lang="ru-RU" sz="3200" dirty="0"/>
          </a:p>
        </p:txBody>
      </p:sp>
      <p:pic>
        <p:nvPicPr>
          <p:cNvPr id="16386" name="Picture 2" descr="C:\Users\admin\Desktop\6507020bbd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598331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c044addc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28184" y="1124744"/>
            <a:ext cx="2232248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dirty="0" smtClean="0"/>
              <a:t>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керлинг</a:t>
            </a:r>
            <a:endParaRPr lang="ru-RU" sz="3200" dirty="0"/>
          </a:p>
        </p:txBody>
      </p:sp>
      <p:pic>
        <p:nvPicPr>
          <p:cNvPr id="15362" name="Picture 2" descr="C:\Users\admin\Desktop\8643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83264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216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25</cp:revision>
  <dcterms:created xsi:type="dcterms:W3CDTF">2014-01-15T09:33:11Z</dcterms:created>
  <dcterms:modified xsi:type="dcterms:W3CDTF">2015-08-26T16:49:46Z</dcterms:modified>
</cp:coreProperties>
</file>