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8"/>
  </p:notesMasterIdLst>
  <p:sldIdLst>
    <p:sldId id="257" r:id="rId2"/>
    <p:sldId id="290" r:id="rId3"/>
    <p:sldId id="288" r:id="rId4"/>
    <p:sldId id="258" r:id="rId5"/>
    <p:sldId id="259" r:id="rId6"/>
    <p:sldId id="29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77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5F91CE-9341-4305-8BF3-B1F7E1ACA5B3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8025DC-D71B-47A1-9368-F83066B2D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3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7D5A8-89E4-4DA0-9953-C1283753CC9A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39ECA-4090-41E3-AA04-5B21ECF10B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62BFA-D86A-4CFE-B023-28F00214DB5E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BC761-BBFB-4208-A9C3-19CBA9062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1CE45-D8E2-4517-A188-B325FE274DCE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4A7A2-187C-4070-8C34-FF751A560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478CC-333E-41E9-A7A2-0D7308F01F36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0E8C-6F52-41BB-A8FD-3965649DB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20637-7CCA-4A3D-B16C-9701371E6A78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597299FC-2FA2-4131-834F-6593632D0A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CE3B6-2D12-435F-9CF1-76C2FA944D3F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59B30-EE5D-4FF2-BC61-22FD95294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4B13B-6EBF-451F-8040-D9BCB74A5A20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B4987-AA88-4979-9B8A-55766415F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91760-931D-48F1-8F4F-5A37B2E67E41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BC6B9-1568-49E7-A510-F450D86B0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A6066-2D49-436A-A77B-505406349DA0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16C7-06E9-4A9F-979A-CA4784F1C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DC910-6B8D-4392-95C3-EA82B6E62007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DB45-DB9E-4BDF-88CA-66D329490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3CEB7-9054-4170-9930-A48035393C90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F3D26-002A-4E7E-9D1B-32FB58B25E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B2B6E5-0980-42D5-BCD9-BB7AF2827241}" type="datetimeFigureOut">
              <a:rPr lang="ru-RU" smtClean="0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9DCFFB-5DA0-4A65-946B-477BD9437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440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 i="1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48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</a:p>
          <a:p>
            <a:pPr algn="ctr"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ЧЕЛОВЕК</a:t>
            </a:r>
            <a:endParaRPr lang="ru-RU" sz="4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6093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139" y="116631"/>
            <a:ext cx="4730891" cy="32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87503"/>
            <a:ext cx="4188634" cy="33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188635" cy="327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139" y="3387503"/>
            <a:ext cx="4730891" cy="33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5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007" y="115944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sz="6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	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3212977"/>
            <a:ext cx="46085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764" y="116633"/>
            <a:ext cx="38164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1764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37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КРОССВОРД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43125" y="2034222"/>
          <a:ext cx="485775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ОТВЕТЫ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500188"/>
            <a:ext cx="7561263" cy="5072062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sz="7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73250" y="2034222"/>
          <a:ext cx="53975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36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ЛЕСНЫЕ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ПРАВИЛА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6552728"/>
          </a:xfrm>
        </p:spPr>
        <p:txBody>
          <a:bodyPr>
            <a:normAutofit fontScale="25000" lnSpcReduction="20000"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ea typeface="Times New Roman"/>
              </a:rPr>
              <a:t> 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Если в лес пришел гулять,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Свежим воздухом дышать,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Бегай, прыгай и играй,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Только, чур, не забывай,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Что в лесу нельзя шуметь, 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Даже очень громко петь.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Испугаются зверушки – 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Убегут с лесной опушки.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Ветки дуба не ломай.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Никогда не забывай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Мусор с травки убирать.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Зря цветы не надо рвать.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Из рогатки не стрелять: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В лес приходят отдыхать.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Бабочки пускай летают, 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Ну кому они мешают?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Здесь не нужно всех ловить, </a:t>
            </a:r>
          </a:p>
          <a:p>
            <a:pPr marL="457200">
              <a:spcAft>
                <a:spcPts val="0"/>
              </a:spcAft>
            </a:pPr>
            <a:r>
              <a:rPr lang="ru-RU" sz="9600" dirty="0">
                <a:ea typeface="Times New Roman"/>
              </a:rPr>
              <a:t>Топать, хлопать, палкой бить.</a:t>
            </a: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08606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639</TotalTime>
  <Words>63</Words>
  <Application>Microsoft Office PowerPoint</Application>
  <PresentationFormat>Экран (4:3)</PresentationFormat>
  <Paragraphs>163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КРОССВОРД</vt:lpstr>
      <vt:lpstr>ОТВЕТЫ</vt:lpstr>
      <vt:lpstr>                         ЛЕСНЫЕ                             ПРАВИЛА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влад</cp:lastModifiedBy>
  <cp:revision>85</cp:revision>
  <dcterms:modified xsi:type="dcterms:W3CDTF">2014-01-21T14:09:35Z</dcterms:modified>
</cp:coreProperties>
</file>