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1B9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957BD4A-6D22-4097-8FB3-F9FFE07921B0}" type="datetimeFigureOut">
              <a:rPr lang="ru-RU"/>
              <a:pPr>
                <a:defRPr/>
              </a:pPr>
              <a:t>12.01.2014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1E09433-E687-47A0-BAC1-672008A4F2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1EB1C-1861-45A9-BFE9-68396F9B204B}" type="datetime1">
              <a:rPr lang="ru-RU"/>
              <a:pPr>
                <a:defRPr/>
              </a:pPr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CFBDE-FFF6-45FD-8CD5-B100551AC2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202BC-500B-4137-8F94-DACA5BB2A6DF}" type="datetime1">
              <a:rPr lang="ru-RU"/>
              <a:pPr>
                <a:defRPr/>
              </a:pPr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7F3D9-B180-4852-B64E-00C828F7A8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2A7A4-DFC8-405F-BCAB-044E7F395A30}" type="datetime1">
              <a:rPr lang="ru-RU"/>
              <a:pPr>
                <a:defRPr/>
              </a:pPr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38677-B19B-418C-81D4-42C9AE86A9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C9E82-C961-4CC9-BAE0-AA87642B6410}" type="datetime1">
              <a:rPr lang="ru-RU"/>
              <a:pPr>
                <a:defRPr/>
              </a:pPr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A6199-D805-4EB8-8ECA-24D35EDD31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5C020-72E9-4490-BB0E-AE6DBCAF2142}" type="datetime1">
              <a:rPr lang="ru-RU"/>
              <a:pPr>
                <a:defRPr/>
              </a:pPr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E3165-3EC6-4B23-B386-7E2D90A32A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15C5F-4258-4EAB-98D6-B5282F15FCFB}" type="datetime1">
              <a:rPr lang="ru-RU"/>
              <a:pPr>
                <a:defRPr/>
              </a:pPr>
              <a:t>12.01.2014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BCDC9-6578-4178-BA23-8A7057FC1D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05449-700B-40E8-8CBF-288B91590764}" type="datetime1">
              <a:rPr lang="ru-RU"/>
              <a:pPr>
                <a:defRPr/>
              </a:pPr>
              <a:t>12.01.2014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21D2A-5B00-4D10-ADC1-506F857661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64AFC-410C-47A6-A1DD-E3C212FEF8F9}" type="datetime1">
              <a:rPr lang="ru-RU"/>
              <a:pPr>
                <a:defRPr/>
              </a:pPr>
              <a:t>12.01.2014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4232E-804D-4339-8B2A-331F62E0C4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E675C-D5C1-43EA-AAE2-0FA09A1D1BD6}" type="datetime1">
              <a:rPr lang="ru-RU"/>
              <a:pPr>
                <a:defRPr/>
              </a:pPr>
              <a:t>12.01.2014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8EC6E-AC19-41D9-8D7B-447AEDCD1C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1FE4D-6236-4FC0-89F8-A072153106B0}" type="datetime1">
              <a:rPr lang="ru-RU"/>
              <a:pPr>
                <a:defRPr/>
              </a:pPr>
              <a:t>12.01.2014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762A9-28AD-46EB-845A-E2EC1C191B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CF2CF-5955-492A-8B0F-AB44AC7DCD6D}" type="datetime1">
              <a:rPr lang="ru-RU"/>
              <a:pPr>
                <a:defRPr/>
              </a:pPr>
              <a:t>12.01.2014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D273F-8F3A-4D76-A212-81105065DB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1761B72-A5D1-4381-BB3E-817F79838890}" type="datetime1">
              <a:rPr lang="ru-RU"/>
              <a:pPr>
                <a:defRPr/>
              </a:pPr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722C338-6115-44D1-9BF6-3912708968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2880320"/>
          </a:xfrm>
        </p:spPr>
        <p:txBody>
          <a:bodyPr/>
          <a:lstStyle/>
          <a:p>
            <a:r>
              <a:rPr lang="ru-RU" sz="4800" b="1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Прощай,  1 класс!</a:t>
            </a:r>
            <a:br>
              <a:rPr lang="ru-RU" sz="4800" b="1" dirty="0" smtClean="0">
                <a:solidFill>
                  <a:srgbClr val="00B050"/>
                </a:solidFill>
                <a:latin typeface="Arial" charset="0"/>
                <a:cs typeface="Arial" charset="0"/>
              </a:rPr>
            </a:br>
            <a:r>
              <a:rPr lang="ru-RU" sz="4800" dirty="0" smtClean="0">
                <a:solidFill>
                  <a:srgbClr val="2C1B95"/>
                </a:solidFill>
                <a:latin typeface="Arial" charset="0"/>
                <a:cs typeface="Arial" charset="0"/>
              </a:rPr>
              <a:t>Здравствуй, лето!</a:t>
            </a:r>
            <a:r>
              <a:rPr lang="ru-RU" sz="4800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/>
            </a:r>
            <a:br>
              <a:rPr lang="ru-RU" sz="4800" dirty="0" smtClean="0">
                <a:solidFill>
                  <a:srgbClr val="00B050"/>
                </a:solidFill>
                <a:latin typeface="Arial" charset="0"/>
                <a:cs typeface="Arial" charset="0"/>
              </a:rPr>
            </a:br>
            <a:endParaRPr lang="ru-RU" sz="4800" dirty="0" smtClean="0">
              <a:solidFill>
                <a:srgbClr val="00B050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313" y="5500688"/>
            <a:ext cx="6400800" cy="104298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  <p:pic>
        <p:nvPicPr>
          <p:cNvPr id="2052" name="Picture 3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929563" y="357188"/>
            <a:ext cx="436562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4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929563" y="2052638"/>
            <a:ext cx="42862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5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896225" y="4114800"/>
            <a:ext cx="48577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2" descr="H:\Documents and Settings\Aida\Рабочий стол\НОвая ГРАФИКА сборник\КАРТИНКИ СБОРНИК_ школьные\63196.gif"/>
          <p:cNvPicPr>
            <a:picLocks noChangeAspect="1" noChangeArrowheads="1" noCrop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14313" y="3143250"/>
            <a:ext cx="1395412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 descr="Картинка 19 из 332"/>
          <p:cNvPicPr>
            <a:picLocks noChangeAspect="1" noChangeArrowheads="1" noCrop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500035" y="285728"/>
            <a:ext cx="2507070" cy="177512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Конкурс «Собери картинку». </a:t>
            </a:r>
          </a:p>
          <a:p>
            <a:r>
              <a:rPr lang="ru-RU" b="1" dirty="0" smtClean="0">
                <a:solidFill>
                  <a:srgbClr val="00B050"/>
                </a:solidFill>
              </a:rPr>
              <a:t>Конкурс  «Составь слова».</a:t>
            </a:r>
          </a:p>
          <a:p>
            <a:pPr>
              <a:buNone/>
            </a:pPr>
            <a:endParaRPr lang="ru-RU" b="1" dirty="0" smtClean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ru-RU" sz="6600" b="1" dirty="0" smtClean="0">
                <a:solidFill>
                  <a:srgbClr val="FF0000"/>
                </a:solidFill>
              </a:rPr>
              <a:t>Викторина</a:t>
            </a:r>
          </a:p>
          <a:p>
            <a:pPr>
              <a:buNone/>
            </a:pPr>
            <a:endParaRPr lang="ru-RU" b="1" dirty="0" smtClean="0">
              <a:solidFill>
                <a:srgbClr val="00B050"/>
              </a:solidFill>
            </a:endParaRPr>
          </a:p>
          <a:p>
            <a:endParaRPr lang="ru-RU" dirty="0" smtClean="0">
              <a:solidFill>
                <a:srgbClr val="00B050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EB09737-FACF-4A7F-AC56-42A226AA890C}" type="datetime1">
              <a:rPr lang="ru-RU"/>
              <a:pPr>
                <a:defRPr/>
              </a:pPr>
              <a:t>12.01.2014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E1FBCA-3D80-47B5-AC9F-665FF93C88AA}" type="slidenum">
              <a:rPr lang="ru-RU"/>
              <a:pPr>
                <a:defRPr/>
              </a:pPr>
              <a:t>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1512168"/>
          </a:xfrm>
        </p:spPr>
        <p:txBody>
          <a:bodyPr vert="horz"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DC9E82-C961-4CC9-BAE0-AA87642B6410}" type="datetime1">
              <a:rPr lang="ru-RU" smtClean="0"/>
              <a:pPr>
                <a:defRPr/>
              </a:pPr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BA6199-D805-4EB8-8ECA-24D35EDD3160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pic>
        <p:nvPicPr>
          <p:cNvPr id="7" name="Picture 6" descr="Картинка 3 из 73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364088" y="3717032"/>
            <a:ext cx="3213860" cy="265702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</p:pic>
      <p:sp>
        <p:nvSpPr>
          <p:cNvPr id="8" name="Прямоугольник 7"/>
          <p:cNvSpPr/>
          <p:nvPr/>
        </p:nvSpPr>
        <p:spPr>
          <a:xfrm>
            <a:off x="2518395" y="1700808"/>
            <a:ext cx="4789909" cy="923330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isometricOffAxis1Righ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Переменка</a:t>
            </a:r>
            <a:endParaRPr lang="ru-RU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Конкурс «Лучший рисунок»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</a:t>
            </a:r>
            <a:r>
              <a:rPr lang="ru-RU" dirty="0" smtClean="0">
                <a:solidFill>
                  <a:srgbClr val="C00000"/>
                </a:solidFill>
              </a:rPr>
              <a:t> – туловище, </a:t>
            </a:r>
          </a:p>
          <a:p>
            <a:r>
              <a:rPr lang="ru-RU" dirty="0" smtClean="0"/>
              <a:t>2</a:t>
            </a:r>
            <a:r>
              <a:rPr lang="ru-RU" dirty="0" smtClean="0">
                <a:solidFill>
                  <a:srgbClr val="C00000"/>
                </a:solidFill>
              </a:rPr>
              <a:t> – голову, </a:t>
            </a:r>
          </a:p>
          <a:p>
            <a:r>
              <a:rPr lang="ru-RU" dirty="0" smtClean="0"/>
              <a:t>3</a:t>
            </a:r>
            <a:r>
              <a:rPr lang="ru-RU" dirty="0" smtClean="0">
                <a:solidFill>
                  <a:srgbClr val="C00000"/>
                </a:solidFill>
              </a:rPr>
              <a:t> – рога, </a:t>
            </a:r>
          </a:p>
          <a:p>
            <a:r>
              <a:rPr lang="ru-RU" dirty="0" smtClean="0"/>
              <a:t>4</a:t>
            </a:r>
            <a:r>
              <a:rPr lang="ru-RU" dirty="0" smtClean="0">
                <a:solidFill>
                  <a:srgbClr val="C00000"/>
                </a:solidFill>
              </a:rPr>
              <a:t> – хвост, </a:t>
            </a:r>
          </a:p>
          <a:p>
            <a:r>
              <a:rPr lang="ru-RU" dirty="0" smtClean="0"/>
              <a:t>5</a:t>
            </a:r>
            <a:r>
              <a:rPr lang="ru-RU" dirty="0" smtClean="0">
                <a:solidFill>
                  <a:srgbClr val="C00000"/>
                </a:solidFill>
              </a:rPr>
              <a:t> – ноги,</a:t>
            </a:r>
          </a:p>
          <a:p>
            <a:r>
              <a:rPr lang="ru-RU" dirty="0" smtClean="0"/>
              <a:t>6 </a:t>
            </a:r>
            <a:r>
              <a:rPr lang="ru-RU" dirty="0" smtClean="0">
                <a:solidFill>
                  <a:srgbClr val="C00000"/>
                </a:solidFill>
              </a:rPr>
              <a:t>– колокольчик на шею, </a:t>
            </a:r>
          </a:p>
          <a:p>
            <a:r>
              <a:rPr lang="ru-RU" dirty="0" smtClean="0"/>
              <a:t>7</a:t>
            </a:r>
            <a:r>
              <a:rPr lang="ru-RU" dirty="0" smtClean="0">
                <a:solidFill>
                  <a:srgbClr val="C00000"/>
                </a:solidFill>
              </a:rPr>
              <a:t> – добавляет то, что забыли 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DC9E82-C961-4CC9-BAE0-AA87642B6410}" type="datetime1">
              <a:rPr lang="ru-RU" smtClean="0"/>
              <a:pPr>
                <a:defRPr/>
              </a:pPr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BA6199-D805-4EB8-8ECA-24D35EDD3160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 к празднику.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к празднику.</Template>
  <TotalTime>35</TotalTime>
  <Words>49</Words>
  <Application>Microsoft Office PowerPoint</Application>
  <PresentationFormat>Экран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Презентация к празднику.</vt:lpstr>
      <vt:lpstr>Прощай,  1 класс! Здравствуй, лето! </vt:lpstr>
      <vt:lpstr>Слайд 2</vt:lpstr>
      <vt:lpstr> </vt:lpstr>
      <vt:lpstr>Конкурс «Лучший рисунок»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Прощай,  1 класс! Здравствуй, лето!</dc:title>
  <dc:creator>Windows 7</dc:creator>
  <dc:description>http://aida.ucoz.ru</dc:description>
  <cp:lastModifiedBy>Windows 7</cp:lastModifiedBy>
  <cp:revision>11</cp:revision>
  <dcterms:created xsi:type="dcterms:W3CDTF">2013-05-20T12:26:03Z</dcterms:created>
  <dcterms:modified xsi:type="dcterms:W3CDTF">2014-01-12T08:39:08Z</dcterms:modified>
</cp:coreProperties>
</file>