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4FB44-C049-4A3E-BF61-55921E53C5F5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F344F-5E8A-4973-90CD-BB13BCBE02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344F-5E8A-4973-90CD-BB13BCBE028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Марк</a:t>
            </a:r>
            <a:r>
              <a:rPr lang="ru-RU" baseline="0" dirty="0" smtClean="0"/>
              <a:t> Бернес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344F-5E8A-4973-90CD-BB13BCBE028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1.liveinternet.ru/images/attach/b/4/103/120/103120615_0188251280624075.jpg"/>
          <p:cNvPicPr>
            <a:picLocks noChangeAspect="1" noChangeArrowheads="1"/>
          </p:cNvPicPr>
          <p:nvPr/>
        </p:nvPicPr>
        <p:blipFill>
          <a:blip r:embed="rId3" cstate="print"/>
          <a:srcRect r="5541" b="29348"/>
          <a:stretch>
            <a:fillRect/>
          </a:stretch>
        </p:blipFill>
        <p:spPr bwMode="auto">
          <a:xfrm>
            <a:off x="-2" y="0"/>
            <a:ext cx="9168849" cy="6858000"/>
          </a:xfrm>
          <a:prstGeom prst="rect">
            <a:avLst/>
          </a:prstGeom>
          <a:noFill/>
        </p:spPr>
      </p:pic>
      <p:pic>
        <p:nvPicPr>
          <p:cNvPr id="1026" name="Picture 2" descr="http://4.bp.blogspot.com/_uekyjQXowno/TDZwoJG3UKI/AAAAAAAAFog/4tlC2pAqKS8/s1600/whooping_cran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14290"/>
            <a:ext cx="6429418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00100" y="4572008"/>
            <a:ext cx="74294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Праздник Белых журавлей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Работу выполнила ученица 4 </a:t>
            </a:r>
            <a:r>
              <a:rPr lang="ru-RU" dirty="0" smtClean="0">
                <a:solidFill>
                  <a:srgbClr val="002060"/>
                </a:solidFill>
              </a:rPr>
              <a:t>класса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ГБОУ ООШ с. Малое </a:t>
            </a:r>
            <a:r>
              <a:rPr lang="ru-RU" dirty="0" err="1" smtClean="0">
                <a:solidFill>
                  <a:srgbClr val="002060"/>
                </a:solidFill>
              </a:rPr>
              <a:t>Ибряйкино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err="1" smtClean="0">
                <a:solidFill>
                  <a:srgbClr val="002060"/>
                </a:solidFill>
              </a:rPr>
              <a:t>Русскина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Татьяна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4282" y="928670"/>
            <a:ext cx="87154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22 октября в России отмечается литературный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праздник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Белые журавли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посвященный памяти людей,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павших на поле боя во время войн и вооруженных конфликтов.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1" name="Picture 7" descr="http://img01.chitalnya.ru/upload2/391/441570385824888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000372"/>
            <a:ext cx="5141496" cy="3449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357422" y="1285860"/>
            <a:ext cx="564360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Название праздник получил благодаря популярному стихотворению Расула Гамзатова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Белые журавли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строки которого были положены на музыку и исполнены Марком Бернесом.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://server.audiopedia.su:8888/staroeradio/images/pics/0047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2167429" cy="2643206"/>
          </a:xfrm>
          <a:prstGeom prst="rect">
            <a:avLst/>
          </a:prstGeom>
          <a:noFill/>
        </p:spPr>
      </p:pic>
      <p:pic>
        <p:nvPicPr>
          <p:cNvPr id="19461" name="Picture 5" descr="http://www.konkurs.senat.org/memory/memorial/MarkBernes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714752"/>
            <a:ext cx="2149037" cy="25454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768" y="6286520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Марк Бернес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61013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Мне кажется порою, что солдаты,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С кровавых не пришедшие полей,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Не в землю эту полегли когда-то,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А превратились в белых журавлей.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http://www.aviaphoto.ru/my/20051002-juravl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285992"/>
            <a:ext cx="571500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://stat17.privet.ru/lr/091b1f00675695362d97abc245f2357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035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57166"/>
            <a:ext cx="64293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Тысячи женщин в белой одежде  собрались в центре города у памятника девочке с белым журавлем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Садако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Сасаки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Когда на город сбросили атомную бомбу, девочке было всего два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Семья ее проживала в нескольких километрах от места трагедии и потому не пострадала.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Но через десять лет эхо ядерного взрыва достигло стен их дома.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www.ourlocallife.com/.a/6a00e55016b5778833014e8a30c68b970d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928934"/>
            <a:ext cx="3169287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logs.pravkamchatka.ru/7ya/files/2009/08/girl_and_zuru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2776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29058" y="821795"/>
            <a:ext cx="52149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госпитале она вырезала из бумаги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журавликов, веря в легенду,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что, когда их будет тысяча штук,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наступит выздоровление. Вырезать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птичьи фигурки ей помогали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одноклассники и многие другие люди.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Мечта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Садако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стала мечтой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тысяч людей. Но болезнь оказалась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сильнее. Чуда не произошло.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Садако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умерла 25 октября 1955 года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285728"/>
            <a:ext cx="76438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 сих пор дети из разных стан мира присылают тысячи журавликов в мемориал Мира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Хиросиме с надеждой на мир.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 этих журавликов складывают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большие стеклянные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ящики,стоящие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вокруг памятника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Садако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stat18.privet.ru/lr/0a1fa71b5036dd5dbd4725f9cdc07d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571744"/>
            <a:ext cx="6191250" cy="4143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192</Words>
  <Application>Microsoft Office PowerPoint</Application>
  <PresentationFormat>Экран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5</cp:revision>
  <dcterms:created xsi:type="dcterms:W3CDTF">2014-01-15T15:04:19Z</dcterms:created>
  <dcterms:modified xsi:type="dcterms:W3CDTF">2014-01-15T15:46:33Z</dcterms:modified>
</cp:coreProperties>
</file>