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405-91D1-48B9-9401-AD0FFC7839AC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6B5B-E720-4FB4-8ADA-C34740F900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405-91D1-48B9-9401-AD0FFC7839AC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6B5B-E720-4FB4-8ADA-C34740F90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405-91D1-48B9-9401-AD0FFC7839AC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6B5B-E720-4FB4-8ADA-C34740F90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405-91D1-48B9-9401-AD0FFC7839AC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6B5B-E720-4FB4-8ADA-C34740F90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405-91D1-48B9-9401-AD0FFC7839AC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DC6B5B-E720-4FB4-8ADA-C34740F900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405-91D1-48B9-9401-AD0FFC7839AC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6B5B-E720-4FB4-8ADA-C34740F90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405-91D1-48B9-9401-AD0FFC7839AC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6B5B-E720-4FB4-8ADA-C34740F90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405-91D1-48B9-9401-AD0FFC7839AC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6B5B-E720-4FB4-8ADA-C34740F90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405-91D1-48B9-9401-AD0FFC7839AC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6B5B-E720-4FB4-8ADA-C34740F90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405-91D1-48B9-9401-AD0FFC7839AC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6B5B-E720-4FB4-8ADA-C34740F90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405-91D1-48B9-9401-AD0FFC7839AC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6B5B-E720-4FB4-8ADA-C34740F90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294405-91D1-48B9-9401-AD0FFC7839AC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DC6B5B-E720-4FB4-8ADA-C34740F9007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1.liveinternet.ru/images/attach/c/7/96/181/96181451_staruynovuyygodL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static.videocore.tv/uploads/cms/uqtYriiH3ukxsCyi.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img1.liveinternet.ru/images/attach/c/4/81/995/81995835_large_na_vos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праздника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forum.1tv.ru/gallery/1293253549/gallery_765174_4027_170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Традиции на Старый Новый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ru-RU" dirty="0" err="1" smtClean="0"/>
              <a:t>Посевание</a:t>
            </a:r>
            <a:endParaRPr lang="ru-RU" dirty="0"/>
          </a:p>
        </p:txBody>
      </p:sp>
      <p:pic>
        <p:nvPicPr>
          <p:cNvPr id="16386" name="Picture 2" descr="http://s006.radikal.ru/i215/1012/ff/20bf5c238a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Традиции на Старый Новый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Обряд – варение каши.</a:t>
            </a:r>
            <a:endParaRPr lang="ru-RU" dirty="0"/>
          </a:p>
        </p:txBody>
      </p:sp>
      <p:pic>
        <p:nvPicPr>
          <p:cNvPr id="18436" name="Picture 4" descr="http://www.artfoods.ua/data/image/healthy-feed/polza%20gre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911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Традиции на Старый Новый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Блюда из свинины</a:t>
            </a:r>
            <a:endParaRPr lang="ru-RU" dirty="0"/>
          </a:p>
        </p:txBody>
      </p:sp>
      <p:pic>
        <p:nvPicPr>
          <p:cNvPr id="19458" name="Picture 2" descr="http://www.domashniy.ru/f/upload/media/40010/illu_photo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Традиции на Старый Новый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6192687"/>
          </a:xfrm>
        </p:spPr>
        <p:txBody>
          <a:bodyPr/>
          <a:lstStyle/>
          <a:p>
            <a:r>
              <a:rPr lang="ru-RU" dirty="0" smtClean="0"/>
              <a:t>Вареники с сюрпризом</a:t>
            </a:r>
            <a:endParaRPr lang="ru-RU" dirty="0"/>
          </a:p>
        </p:txBody>
      </p:sp>
      <p:pic>
        <p:nvPicPr>
          <p:cNvPr id="20482" name="Picture 2" descr="http://www.rostov.ru/people/articles/2007/01/15/123445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img01.chitalnya.ru/upload2/501/436264345422387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nikola-blagrb.ru/image/glava/P1040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schlg1.mskobr.ru/images/cms/data/dnp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</TotalTime>
  <Words>35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Из истории праздника</vt:lpstr>
      <vt:lpstr>Традиции на Старый Новый год</vt:lpstr>
      <vt:lpstr>Традиции на Старый Новый год</vt:lpstr>
      <vt:lpstr>Традиции на Старый Новый год</vt:lpstr>
      <vt:lpstr>Традиции на Старый Новый год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DELL</cp:lastModifiedBy>
  <cp:revision>4</cp:revision>
  <dcterms:created xsi:type="dcterms:W3CDTF">2014-01-13T16:39:37Z</dcterms:created>
  <dcterms:modified xsi:type="dcterms:W3CDTF">2014-01-13T17:16:14Z</dcterms:modified>
</cp:coreProperties>
</file>