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3" cstate="email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2" name="Picture 12" descr="http://s3.pic4you.ru/allimage/y2013/10-24/12216/3925124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 flipH="1">
            <a:off x="7715272" y="4000504"/>
            <a:ext cx="1285884" cy="271384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Улица кроссвордов</a:t>
            </a:r>
            <a:endParaRPr lang="ru-RU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0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Кроссворд</a:t>
            </a:r>
            <a:r>
              <a:rPr lang="ru-RU" altLang="ru-RU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– </a:t>
            </a:r>
            <a:endParaRPr lang="ru-RU" altLang="ru-RU" sz="4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altLang="ru-RU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задача </a:t>
            </a:r>
            <a:r>
              <a:rPr lang="ru-RU" altLang="ru-RU" sz="4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– головоломка – заполнение перекрещивающихся рядов клеточек так, чтобы по вертикалям и горизонталям получились заданные по значениям слова.</a:t>
            </a:r>
            <a:endParaRPr lang="ru-RU" sz="4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0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Улица «Зашифрованная»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 descr="жжжж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980728"/>
            <a:ext cx="878497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61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Закончи предложения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347864" y="1196752"/>
            <a:ext cx="5688632" cy="4929411"/>
          </a:xfrm>
        </p:spPr>
        <p:txBody>
          <a:bodyPr/>
          <a:lstStyle/>
          <a:p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Сегодня я узнал...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Мне </a:t>
            </a: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захотелось...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Мне понравилось</a:t>
            </a: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...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Я </a:t>
            </a:r>
            <a:r>
              <a:rPr lang="ru-RU" sz="4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научился...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 descr="http://cs305410.vkontakte.ru/u75495740/-14/x_de7364c4.jpg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3240360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1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Оцени свою работу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899592" y="1760737"/>
            <a:ext cx="1428760" cy="2071702"/>
            <a:chOff x="1428728" y="642918"/>
            <a:chExt cx="1428760" cy="20717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5400000">
              <a:off x="393671" y="1677975"/>
              <a:ext cx="2071702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Блок-схема: перфолента 8"/>
            <p:cNvSpPr/>
            <p:nvPr/>
          </p:nvSpPr>
          <p:spPr>
            <a:xfrm>
              <a:off x="1428728" y="785794"/>
              <a:ext cx="1428760" cy="1000132"/>
            </a:xfrm>
            <a:prstGeom prst="flowChartPunchedTap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320738" y="3510451"/>
            <a:ext cx="1594816" cy="2356660"/>
            <a:chOff x="3142446" y="2859084"/>
            <a:chExt cx="1594816" cy="2356660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2035951" y="4107661"/>
              <a:ext cx="2214578" cy="158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Блок-схема: перфолента 11"/>
            <p:cNvSpPr/>
            <p:nvPr/>
          </p:nvSpPr>
          <p:spPr>
            <a:xfrm>
              <a:off x="3165626" y="2859084"/>
              <a:ext cx="1571636" cy="1000132"/>
            </a:xfrm>
            <a:prstGeom prst="flowChartPunchedTap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73797" y="1867894"/>
            <a:ext cx="1428760" cy="2071702"/>
            <a:chOff x="5786446" y="500042"/>
            <a:chExt cx="1428760" cy="2071702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4751389" y="1535099"/>
              <a:ext cx="2071702" cy="158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Блок-схема: перфолента 14"/>
            <p:cNvSpPr/>
            <p:nvPr/>
          </p:nvSpPr>
          <p:spPr>
            <a:xfrm>
              <a:off x="5786446" y="500042"/>
              <a:ext cx="1428760" cy="1000132"/>
            </a:xfrm>
            <a:prstGeom prst="flowChartPunchedTap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364903" y="3510451"/>
            <a:ext cx="1500992" cy="2286016"/>
            <a:chOff x="6214280" y="4072736"/>
            <a:chExt cx="1500992" cy="2286016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5072066" y="5214950"/>
              <a:ext cx="2286016" cy="158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Блок-схема: перфолента 17"/>
            <p:cNvSpPr/>
            <p:nvPr/>
          </p:nvSpPr>
          <p:spPr>
            <a:xfrm>
              <a:off x="6215074" y="4214818"/>
              <a:ext cx="1500198" cy="1000132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13295" y="2963847"/>
            <a:ext cx="165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Всё отлично</a:t>
            </a:r>
            <a:endParaRPr lang="ru-RU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2925073"/>
            <a:ext cx="2266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Всё хорошо</a:t>
            </a:r>
            <a:endParaRPr lang="ru-RU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26572" y="5302505"/>
            <a:ext cx="2584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Часть заданий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выполнена так,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как хотелось</a:t>
            </a:r>
            <a:endParaRPr lang="ru-RU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2866" y="5090682"/>
            <a:ext cx="2658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Не получилось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так,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как хотелось</a:t>
            </a:r>
            <a:endParaRPr lang="ru-RU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6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79296" cy="1008112"/>
          </a:xfrm>
        </p:spPr>
        <p:txBody>
          <a:bodyPr/>
          <a:lstStyle/>
          <a:p>
            <a:r>
              <a:rPr lang="ru-RU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Кроссворд </a:t>
            </a:r>
            <a:r>
              <a:rPr lang="ru-RU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ru-RU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Природные сообщества»</a:t>
            </a:r>
            <a:r>
              <a:rPr lang="ru-RU" sz="4000" i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4000" i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579296" cy="5112568"/>
          </a:xfrm>
        </p:spPr>
        <p:txBody>
          <a:bodyPr/>
          <a:lstStyle/>
          <a:p>
            <a:pPr marL="0" indent="0">
              <a:buNone/>
            </a:pPr>
            <a:r>
              <a:rPr lang="ru-RU" sz="2000" i="1" u="sng" dirty="0">
                <a:latin typeface="Comic Sans MS" panose="030F0702030302020204" pitchFamily="66" charset="0"/>
              </a:rPr>
              <a:t>По горизонтали:</a:t>
            </a:r>
          </a:p>
          <a:p>
            <a:pPr marL="0" lvl="0" indent="0">
              <a:buNone/>
            </a:pP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latin typeface="Comic Sans MS" panose="030F0702030302020204" pitchFamily="66" charset="0"/>
              </a:rPr>
              <a:t>3. Ровное </a:t>
            </a:r>
            <a:r>
              <a:rPr lang="ru-RU" sz="2000" dirty="0">
                <a:latin typeface="Comic Sans MS" panose="030F0702030302020204" pitchFamily="66" charset="0"/>
              </a:rPr>
              <a:t>открытое пространство с низкой раститель­ностью, травами.</a:t>
            </a:r>
          </a:p>
          <a:p>
            <a:pPr marL="0" lvl="0" indent="0">
              <a:buNone/>
            </a:pP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latin typeface="Comic Sans MS" panose="030F0702030302020204" pitchFamily="66" charset="0"/>
              </a:rPr>
              <a:t>4. Один </a:t>
            </a:r>
            <a:r>
              <a:rPr lang="ru-RU" sz="2000" dirty="0">
                <a:latin typeface="Comic Sans MS" panose="030F0702030302020204" pitchFamily="66" charset="0"/>
              </a:rPr>
              <a:t>из водоемов, про который говорят:</a:t>
            </a:r>
          </a:p>
          <a:p>
            <a:pPr marL="0" indent="0"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«</a:t>
            </a:r>
            <a:r>
              <a:rPr lang="ru-RU" sz="2000" dirty="0">
                <a:latin typeface="Comic Sans MS" panose="030F0702030302020204" pitchFamily="66" charset="0"/>
              </a:rPr>
              <a:t>Не вода, не суша —</a:t>
            </a:r>
          </a:p>
          <a:p>
            <a:pPr marL="0" indent="0">
              <a:buNone/>
            </a:pPr>
            <a:r>
              <a:rPr lang="ru-RU" sz="2000" dirty="0">
                <a:latin typeface="Comic Sans MS" panose="030F0702030302020204" pitchFamily="66" charset="0"/>
              </a:rPr>
              <a:t>На лодках не уплывешь </a:t>
            </a:r>
          </a:p>
          <a:p>
            <a:pPr marL="0" indent="0">
              <a:buNone/>
            </a:pPr>
            <a:r>
              <a:rPr lang="ru-RU" sz="2000" dirty="0">
                <a:latin typeface="Comic Sans MS" panose="030F0702030302020204" pitchFamily="66" charset="0"/>
              </a:rPr>
              <a:t>И ногами не уйдешь».</a:t>
            </a:r>
          </a:p>
          <a:p>
            <a:pPr marL="0" lvl="0" indent="0">
              <a:buNone/>
            </a:pP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latin typeface="Comic Sans MS" panose="030F0702030302020204" pitchFamily="66" charset="0"/>
              </a:rPr>
              <a:t>6. Сообщество</a:t>
            </a:r>
            <a:r>
              <a:rPr lang="ru-RU" sz="2000" dirty="0">
                <a:latin typeface="Comic Sans MS" panose="030F0702030302020204" pitchFamily="66" charset="0"/>
              </a:rPr>
              <a:t>, которое отличается </a:t>
            </a:r>
            <a:r>
              <a:rPr lang="ru-RU" sz="2000" dirty="0" err="1">
                <a:latin typeface="Comic Sans MS" panose="030F0702030302020204" pitchFamily="66" charset="0"/>
              </a:rPr>
              <a:t>многоярусностью</a:t>
            </a:r>
            <a:r>
              <a:rPr lang="ru-RU" sz="2000" dirty="0">
                <a:latin typeface="Comic Sans MS" panose="030F0702030302020204" pitchFamily="66" charset="0"/>
              </a:rPr>
              <a:t>.</a:t>
            </a:r>
          </a:p>
          <a:p>
            <a:pPr marL="0" lvl="0" indent="0">
              <a:buNone/>
            </a:pP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latin typeface="Comic Sans MS" panose="030F0702030302020204" pitchFamily="66" charset="0"/>
              </a:rPr>
              <a:t>7. Главная </a:t>
            </a:r>
            <a:r>
              <a:rPr lang="ru-RU" sz="2000" dirty="0">
                <a:latin typeface="Comic Sans MS" panose="030F0702030302020204" pitchFamily="66" charset="0"/>
              </a:rPr>
              <a:t>связь между сообществами.</a:t>
            </a:r>
          </a:p>
          <a:p>
            <a:pPr marL="0" indent="0">
              <a:buNone/>
            </a:pPr>
            <a:r>
              <a:rPr lang="ru-RU" sz="2000" i="1" u="sng" dirty="0">
                <a:latin typeface="Comic Sans MS" panose="030F0702030302020204" pitchFamily="66" charset="0"/>
              </a:rPr>
              <a:t>По вертикали:</a:t>
            </a:r>
          </a:p>
          <a:p>
            <a:pPr marL="0" lvl="0" indent="0"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1. Отличительная </a:t>
            </a:r>
            <a:r>
              <a:rPr lang="ru-RU" sz="2000" dirty="0">
                <a:latin typeface="Comic Sans MS" panose="030F0702030302020204" pitchFamily="66" charset="0"/>
              </a:rPr>
              <a:t>черта этого сообщества — вода.</a:t>
            </a:r>
          </a:p>
          <a:p>
            <a:pPr marL="0" lvl="0" indent="0"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2. Место</a:t>
            </a:r>
            <a:r>
              <a:rPr lang="ru-RU" sz="2000" dirty="0">
                <a:latin typeface="Comic Sans MS" panose="030F0702030302020204" pitchFamily="66" charset="0"/>
              </a:rPr>
              <a:t>, где выращивают зерновые культуры.</a:t>
            </a:r>
          </a:p>
          <a:p>
            <a:pPr marL="0" indent="0">
              <a:buNone/>
            </a:pPr>
            <a:r>
              <a:rPr lang="ru-RU" sz="2000" dirty="0">
                <a:latin typeface="Comic Sans MS" panose="030F0702030302020204" pitchFamily="66" charset="0"/>
              </a:rPr>
              <a:t>3. Пресный водоем, маленький по размеру, глубине, временный.</a:t>
            </a:r>
          </a:p>
          <a:p>
            <a:pPr marL="0" indent="0">
              <a:buNone/>
            </a:pPr>
            <a:r>
              <a:rPr lang="ru-RU" sz="2000" dirty="0">
                <a:latin typeface="Comic Sans MS" panose="030F0702030302020204" pitchFamily="66" charset="0"/>
              </a:rPr>
              <a:t>5. Одно из условий, по которым растения образуют со­общества.</a:t>
            </a:r>
          </a:p>
          <a:p>
            <a:endParaRPr lang="ru-RU" dirty="0"/>
          </a:p>
        </p:txBody>
      </p:sp>
      <p:pic>
        <p:nvPicPr>
          <p:cNvPr id="5122" name="Picture 2" descr="image1"/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3092108" cy="181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8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Проверим!!!</a:t>
            </a:r>
            <a:endParaRPr lang="ru-RU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1052736"/>
            <a:ext cx="4762872" cy="5073427"/>
          </a:xfrm>
        </p:spPr>
        <p:txBody>
          <a:bodyPr/>
          <a:lstStyle/>
          <a:p>
            <a:pPr marL="0" indent="0">
              <a:buNone/>
            </a:pPr>
            <a:r>
              <a:rPr lang="ru-RU" b="1" i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По горизонтали:</a:t>
            </a:r>
            <a:r>
              <a:rPr lang="ru-RU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3. Луг.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4. Болото.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6. Лес.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7. Пищевая. </a:t>
            </a:r>
          </a:p>
          <a:p>
            <a:pPr marL="0" indent="0">
              <a:buNone/>
            </a:pPr>
            <a:r>
              <a:rPr lang="ru-RU" b="1" i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По вертикали:</a:t>
            </a:r>
            <a:r>
              <a:rPr lang="ru-RU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Водоем.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2. Поле.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3. Лужа.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5. Тепло.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 descr="http://cs305410.vkontakte.ru/u75495740/-14/x_de7364c4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3240360" cy="3643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5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Улица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Ребусов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0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Ребус </a:t>
            </a:r>
            <a:r>
              <a:rPr lang="ru-RU" altLang="ru-RU" sz="4000" b="1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</a:p>
          <a:p>
            <a:pPr marL="0" indent="0">
              <a:buNone/>
            </a:pPr>
            <a:r>
              <a:rPr lang="ru-RU" altLang="ru-RU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загадка</a:t>
            </a:r>
            <a:r>
              <a:rPr lang="ru-RU" altLang="ru-RU" sz="4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, в которой разгадываемые слова даны в виде рисунков в сочетании с буквами и некоторыми другими знаками.</a:t>
            </a:r>
            <a:endParaRPr lang="ru-RU" sz="4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0166" t="3825" r="13589" b="5161"/>
          <a:stretch/>
        </p:blipFill>
        <p:spPr>
          <a:xfrm>
            <a:off x="6983760" y="3833664"/>
            <a:ext cx="216024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sssss\Desktop\ГРИЦЕНКО\3 КЛАСС\Юным умникам и умницам. Рабочая тетрадь 3 кл\УМН и УМН\ывапр0045.tif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8" t="58463" r="7152" b="6248"/>
          <a:stretch/>
        </p:blipFill>
        <p:spPr bwMode="auto">
          <a:xfrm>
            <a:off x="0" y="0"/>
            <a:ext cx="9108503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73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Проверим!!!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563888" y="1108310"/>
            <a:ext cx="5266928" cy="5145435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передача, поле, фонари, куб, слава, водоворот, столица, ливень, хвост, подушка, народ, ананас</a:t>
            </a:r>
          </a:p>
        </p:txBody>
      </p:sp>
      <p:pic>
        <p:nvPicPr>
          <p:cNvPr id="6" name="Объект 4" descr="http://cs305410.vkontakte.ru/u75495740/-14/x_de7364c4.jpg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3177347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8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Улица «Капитанов»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Объект 6" descr="C:\Users\sssss\Desktop\ГРИЦЕНКО\3 КЛАСС\Юным умникам и умницам. Рабочая тетрадь 3 кл\УМН и УМН\ывапр0047.tif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9" t="33349" r="5549" b="45544"/>
          <a:stretch/>
        </p:blipFill>
        <p:spPr bwMode="auto">
          <a:xfrm>
            <a:off x="0" y="1196752"/>
            <a:ext cx="9144000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74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Улица «Фантазёров».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 descr="http://cs305410.vkontakte.ru/u75495740/-14/x_de7364c4.jpg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3178696" cy="32112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355976" y="1232756"/>
            <a:ext cx="1584176" cy="151216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876256" y="2277052"/>
            <a:ext cx="1872208" cy="18002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103948" y="3594447"/>
            <a:ext cx="2304256" cy="1728192"/>
          </a:xfrm>
          <a:prstGeom prst="triangl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12561" y="5458469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/>
              </a:rPr>
              <a:t>?</a:t>
            </a:r>
            <a:endParaRPr lang="ru-RU" sz="5400" b="1" cap="none" spc="0" dirty="0">
              <a:ln w="12700" cmpd="sng">
                <a:solidFill>
                  <a:srgbClr val="FF33CC"/>
                </a:solidFill>
                <a:prstDash val="solid"/>
              </a:ln>
              <a:solidFill>
                <a:srgbClr val="FF33CC"/>
              </a:solidFill>
              <a:effectLst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7089627" y="4653136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ru-RU" sz="5400" b="1" cap="none" spc="0" dirty="0" smtClean="0">
                <a:ln w="12700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/>
              </a:rPr>
              <a:t>?</a:t>
            </a:r>
            <a:endParaRPr lang="ru-RU" sz="5400" b="1" cap="none" spc="0" dirty="0">
              <a:ln w="12700" cmpd="sng">
                <a:solidFill>
                  <a:srgbClr val="FF33CC"/>
                </a:solidFill>
                <a:prstDash val="solid"/>
              </a:ln>
              <a:solidFill>
                <a:srgbClr val="FF33CC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52046" y="2996952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/>
              </a:rPr>
              <a:t>?</a:t>
            </a:r>
            <a:endParaRPr lang="ru-RU" sz="5400" b="1" cap="none" spc="0" dirty="0">
              <a:ln w="12700" cmpd="sng">
                <a:solidFill>
                  <a:srgbClr val="FF33CC"/>
                </a:solidFill>
                <a:prstDash val="solid"/>
              </a:ln>
              <a:solidFill>
                <a:srgbClr val="FF33CC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34370" y="3132782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/>
              </a:rPr>
              <a:t>?</a:t>
            </a:r>
            <a:endParaRPr lang="ru-RU" sz="5400" b="1" cap="none" spc="0" dirty="0">
              <a:ln w="12700" cmpd="sng">
                <a:solidFill>
                  <a:srgbClr val="FF33CC"/>
                </a:solidFill>
                <a:prstDash val="solid"/>
              </a:ln>
              <a:solidFill>
                <a:srgbClr val="FF33CC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84976" y="1197791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/>
              </a:rPr>
              <a:t>?</a:t>
            </a:r>
            <a:endParaRPr lang="ru-RU" sz="5400" b="1" cap="none" spc="0" dirty="0">
              <a:ln w="12700" cmpd="sng">
                <a:solidFill>
                  <a:srgbClr val="FF33CC"/>
                </a:solidFill>
                <a:prstDash val="solid"/>
              </a:ln>
              <a:solidFill>
                <a:srgbClr val="FF33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17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Игра со </a:t>
            </a:r>
            <a:r>
              <a:rPr lang="ru-RU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зрителями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Вставьте вместо многоточия слова: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КРУГ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ОТРЕЗОК, ПРЯМАЯ, ТРЕУГОЛЬНИК, ПРЯМОЙ.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…………….времени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Бермудский………….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…………….угол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Заколдованный ……..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…………..дорога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Картина Малевича «Черный…………………»</a:t>
            </a:r>
            <a:endParaRPr lang="ru-RU" sz="4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407707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52536" y="4768785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прямая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0702" y="6150114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квадрат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5" y="1916832"/>
            <a:ext cx="2025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отрезок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267814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треугольник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386035"/>
            <a:ext cx="2025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прямой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30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310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Тема Office</vt:lpstr>
      <vt:lpstr>Улица кроссвордов</vt:lpstr>
      <vt:lpstr>Кроссворд  «Природные сообщества» </vt:lpstr>
      <vt:lpstr>Проверим!!!</vt:lpstr>
      <vt:lpstr>Улица Ребусов</vt:lpstr>
      <vt:lpstr>Презентация PowerPoint</vt:lpstr>
      <vt:lpstr>Проверим!!!</vt:lpstr>
      <vt:lpstr>Улица «Капитанов» </vt:lpstr>
      <vt:lpstr>Улица «Фантазёров». </vt:lpstr>
      <vt:lpstr>Игра со зрителями</vt:lpstr>
      <vt:lpstr>Улица «Зашифрованная» </vt:lpstr>
      <vt:lpstr>Закончи предложения</vt:lpstr>
      <vt:lpstr>Оцени свою работу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sssss</cp:lastModifiedBy>
  <cp:revision>37</cp:revision>
  <dcterms:created xsi:type="dcterms:W3CDTF">2014-06-24T15:51:35Z</dcterms:created>
  <dcterms:modified xsi:type="dcterms:W3CDTF">2015-08-27T16:51:36Z</dcterms:modified>
</cp:coreProperties>
</file>