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28.08.2015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3" cstate="email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2" name="Picture 12" descr="http://s3.pic4you.ru/allimage/y2013/10-24/12216/3925124.pn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 flipH="1">
            <a:off x="7715272" y="4000504"/>
            <a:ext cx="1285884" cy="271384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357429"/>
            <a:ext cx="85725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01865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«Умники и умницы»</a:t>
            </a:r>
            <a:b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vrchk.ru/images/obuchenie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140968"/>
            <a:ext cx="3804047" cy="334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23850" y="692696"/>
            <a:ext cx="8605838" cy="57604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Орешек</a:t>
            </a:r>
            <a:r>
              <a:rPr lang="ru-RU" sz="3600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ru-RU" sz="3600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знаний тверд, </a:t>
            </a:r>
          </a:p>
          <a:p>
            <a:pPr algn="ctr"/>
            <a:r>
              <a:rPr lang="ru-RU" sz="3600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Но мы не будем отступать</a:t>
            </a:r>
          </a:p>
          <a:p>
            <a:pPr algn="ctr"/>
            <a:r>
              <a:rPr lang="ru-RU" sz="3600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Ведь наш девиз:</a:t>
            </a:r>
          </a:p>
          <a:p>
            <a:pPr algn="ctr"/>
            <a:r>
              <a:rPr lang="ru-RU" sz="3600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"Хотим все знать!"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Город Эрудитов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7724" y="1340768"/>
            <a:ext cx="4968552" cy="5376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61" y="116632"/>
            <a:ext cx="8229600" cy="1143000"/>
          </a:xfrm>
        </p:spPr>
        <p:txBody>
          <a:bodyPr/>
          <a:lstStyle/>
          <a:p>
            <a:r>
              <a:rPr lang="ru-RU" sz="8800" b="1" i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Мудрик</a:t>
            </a:r>
            <a:endParaRPr lang="ru-RU" sz="8800" b="1" i="1" dirty="0">
              <a:solidFill>
                <a:srgbClr val="7030A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cs305410.vkontakte.ru/u75495740/-14/x_de7364c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1844824"/>
            <a:ext cx="4594422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5793507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4400" b="1" i="1" u="sng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Эрудит</a:t>
            </a:r>
            <a:r>
              <a:rPr lang="ru-RU" altLang="ru-RU" sz="44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– </a:t>
            </a:r>
            <a:endParaRPr lang="ru-RU" altLang="ru-RU" sz="4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44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человек</a:t>
            </a:r>
            <a:r>
              <a:rPr lang="ru-RU" altLang="ru-RU" sz="4400" b="1" dirty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, обладающий глубокими познаниями в различных областях, умеющий выполнять задания представленные в необычной форме.</a:t>
            </a:r>
            <a:endParaRPr lang="ru-RU" sz="4400" b="1" dirty="0">
              <a:solidFill>
                <a:srgbClr val="7030A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cs305410.vkontakte.ru/u75495740/-14/x_de7364c4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132945"/>
            <a:ext cx="1738144" cy="1725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4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«</a:t>
            </a:r>
            <a:r>
              <a:rPr lang="ru-RU" sz="5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Улица здоровья»</a:t>
            </a:r>
            <a:endParaRPr lang="ru-RU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img.ugugu.ru/img/762839/zaryadk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423589"/>
            <a:ext cx="6624736" cy="370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2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Улица «Разминочная»</a:t>
            </a:r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http://wiki.iteach.ru/images/4/4f/C41-21kopiy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300069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1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50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Impact</vt:lpstr>
      <vt:lpstr>Monotype Corsiva</vt:lpstr>
      <vt:lpstr>Times New Roman</vt:lpstr>
      <vt:lpstr>Тема Office</vt:lpstr>
      <vt:lpstr>Внеурочная деятельность «Умники и умницы» 3 класс</vt:lpstr>
      <vt:lpstr>Презентация PowerPoint</vt:lpstr>
      <vt:lpstr>Город Эрудитов</vt:lpstr>
      <vt:lpstr>Мудрик</vt:lpstr>
      <vt:lpstr>Презентация PowerPoint</vt:lpstr>
      <vt:lpstr>«Улица здоровья»</vt:lpstr>
      <vt:lpstr>Улица «Разминочная»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sssss</cp:lastModifiedBy>
  <cp:revision>37</cp:revision>
  <dcterms:created xsi:type="dcterms:W3CDTF">2014-06-24T15:51:35Z</dcterms:created>
  <dcterms:modified xsi:type="dcterms:W3CDTF">2015-08-27T16:50:21Z</dcterms:modified>
</cp:coreProperties>
</file>