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38125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Comic Sans MS" pitchFamily="66" charset="0"/>
              </a:rPr>
              <a:t>«Где это видано, </a:t>
            </a:r>
            <a:br>
              <a:rPr lang="ru-RU" sz="60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7030A0"/>
                </a:solidFill>
                <a:latin typeface="Comic Sans MS" pitchFamily="66" charset="0"/>
              </a:rPr>
              <a:t>где это слыхано?»</a:t>
            </a:r>
            <a:endParaRPr lang="ru-RU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81400" y="3886200"/>
            <a:ext cx="41910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 100-летию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Виктора Юзефовича Драгунского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2000" y="685800"/>
            <a:ext cx="7620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Биография писателя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5486400"/>
            <a:ext cx="670560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Виктор Юзефович Драгунский 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 (17) ноября 1913 г. – 6 мая 1972 г.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7380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7986" y="685800"/>
            <a:ext cx="3894016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Конкурс 1.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2" y="1905000"/>
            <a:ext cx="7924800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«Чей это портрет?»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814" y="3276600"/>
            <a:ext cx="3857625" cy="294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431879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066800"/>
            <a:ext cx="716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«Она в своей косыночке очень смахивает на симпатичную народную артистку республики Корчагину-Александровскую…»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312420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Маленькая Ксения,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рассказ «Сестра моя Ксения»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978" y="3858651"/>
            <a:ext cx="5305425" cy="2190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1066800"/>
            <a:ext cx="716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«Он сидел передо мной такой шоколадный, но здорово облезлый, и у него были разные глаза…»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9003" y="3072426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Плюшевый мишка,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рассказ «Друг детства»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0" y="3780312"/>
            <a:ext cx="2800350" cy="23876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1143000"/>
            <a:ext cx="716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«Сто граммов веснушек – 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вот это и есть…»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2500" y="2787760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Денис,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рассказ «Расскажите мне про Сингапур»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900igr.net/datai/literatura/Rasskazy-Dragunskogo/0018-019-Rasskazhite-mne-pro-Singapu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62200"/>
            <a:ext cx="2420180" cy="395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49005" y="762000"/>
            <a:ext cx="716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«Симпатичная старушка, но немножко похожая на Бабу Ягу…»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429" y="2941648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Ефросинья Петровна,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рассказ «Двадцать лет под кроватью»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8" name="Picture 4" descr="http://static4.read.ru/images/illustrations/13757796762687512863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476" t="3909" r="9818" b="5601"/>
          <a:stretch/>
        </p:blipFill>
        <p:spPr bwMode="auto">
          <a:xfrm>
            <a:off x="5185750" y="1194565"/>
            <a:ext cx="3330430" cy="517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52881" y="450502"/>
            <a:ext cx="716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«Она ужасно громко кричала, и глаза у неё были круглые, как кнопки, и отчаянные…»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73722" y="2804903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Алёнка,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рассказ «Красный шарик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в синем небе»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30" name="Picture 6" descr="http://tolkopozitiv.com/wp-content/uploads/2012/06/SAM_398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291" y="1966840"/>
            <a:ext cx="2833709" cy="420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7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7986" y="685800"/>
            <a:ext cx="3894016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Конкурс 2.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02" y="1905000"/>
            <a:ext cx="7924800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«Составь название»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609600"/>
            <a:ext cx="64008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Англичанин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Павля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Двадцать лет под кроватью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Девочка на шаре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Сестра моя Ксения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Подзорная труба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Где это видано, где это слыхано?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Красный шарик в синем небе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Друг детства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Главные реки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Тайное становится явным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Расскажите мне про Сингапур…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Что я люблю…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Заколдованная буква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Он живой и светится</a:t>
            </a:r>
          </a:p>
          <a:p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1" t="19143" r="16667" b="17738"/>
          <a:stretch/>
        </p:blipFill>
        <p:spPr>
          <a:xfrm>
            <a:off x="304800" y="304800"/>
            <a:ext cx="1506523" cy="1442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9" t="16789" r="19235" b="17523"/>
          <a:stretch/>
        </p:blipFill>
        <p:spPr>
          <a:xfrm>
            <a:off x="7330929" y="920692"/>
            <a:ext cx="1456539" cy="150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3" t="16331" r="16606" b="16881"/>
          <a:stretch/>
        </p:blipFill>
        <p:spPr>
          <a:xfrm>
            <a:off x="6324600" y="4876800"/>
            <a:ext cx="1518407" cy="1526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2" r="13333"/>
          <a:stretch/>
        </p:blipFill>
        <p:spPr>
          <a:xfrm>
            <a:off x="780176" y="2251978"/>
            <a:ext cx="1582024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94403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77986" y="685800"/>
            <a:ext cx="3894016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Конкурс 3.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9602" y="1905000"/>
            <a:ext cx="7924800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«Бюро находок»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7986" y="675043"/>
            <a:ext cx="72866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Медведь,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боксёрские перчатки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052" y="2842740"/>
            <a:ext cx="4745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«Друг детства»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http://www.teremok.in/Pisateli/Rus_Pisateli/dragunski/images/drug_d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198" y="2828330"/>
            <a:ext cx="358140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14400" y="914400"/>
            <a:ext cx="6134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Шляпа, шахматы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2637" y="2745641"/>
            <a:ext cx="49659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«Шляпа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гроссмейстера»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6" name="Picture 4" descr="http://900igr.net/datas/literatura/Rasskazy-Dragunskogo/0019-019-SHljapa-grossmejster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2" t="5605" r="52855" b="17492"/>
          <a:stretch/>
        </p:blipFill>
        <p:spPr bwMode="auto">
          <a:xfrm>
            <a:off x="5613113" y="2318143"/>
            <a:ext cx="2871832" cy="384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61929" y="259544"/>
            <a:ext cx="740273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Рогатка, пистолет,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трубка для стрельбы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горохом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92989" y="2590800"/>
            <a:ext cx="805764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«Сражение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Чистой речки»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8" name="Picture 6" descr="http://sp07.ru/ollelukoe/images/stories/drahunschii/denistales/sbor1/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60" y="4499967"/>
            <a:ext cx="56292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521776" y="270302"/>
            <a:ext cx="61004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Зеркало, магнит,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пуговица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2758437"/>
            <a:ext cx="6057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«Подзорная труба»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147" y="2702655"/>
            <a:ext cx="2694806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440985" y="290518"/>
            <a:ext cx="1760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Ёлка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65892" y="2366665"/>
            <a:ext cx="7431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«Заколдованная буква»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81" name="Picture 9" descr="http://www.teremok.in/Pisateli/Rus_Pisateli/dragunski/images/zakold_bukva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90" y="3622804"/>
            <a:ext cx="4502727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834619" y="381000"/>
            <a:ext cx="7460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Самосвал, светлячок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1473" y="1871031"/>
            <a:ext cx="7713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«Он живой и светится…»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83" name="Picture 11" descr="http://www.teremok.in/Pisateli/Rus_Pisateli/dragunski/images/svetljacho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204" y="2950658"/>
            <a:ext cx="4734796" cy="353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365892" y="381000"/>
            <a:ext cx="7945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Яйцо, хрен, соль, каша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65892" y="1626449"/>
            <a:ext cx="8630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«Тайное становится явным»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820" y="2537555"/>
            <a:ext cx="39147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7565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4" grpId="0"/>
      <p:bldP spid="24" grpId="1"/>
      <p:bldP spid="24" grpId="2"/>
      <p:bldP spid="25" grpId="0"/>
      <p:bldP spid="25" grpId="1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7986" y="685800"/>
            <a:ext cx="3894016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Конкурс 4.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2" y="1905000"/>
            <a:ext cx="7924800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«Викторина»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543" y="3048000"/>
            <a:ext cx="36195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101528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304800"/>
            <a:ext cx="3894016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Конкурс 5.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9596" y="1229258"/>
            <a:ext cx="7924800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«Домашнее задание»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86" y="3733800"/>
            <a:ext cx="2812612" cy="2261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182649"/>
            <a:ext cx="2389467" cy="2343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441" y="2945895"/>
            <a:ext cx="2664816" cy="2044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22275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1066800"/>
            <a:ext cx="69028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МОЛОДЦЫ!!!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126" y="2438400"/>
            <a:ext cx="3581400" cy="3629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2991174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298</Words>
  <Application>Microsoft Office PowerPoint</Application>
  <PresentationFormat>Экран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«Где это видано,  где это слыхано?»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Битюковы</dc:creator>
  <cp:lastModifiedBy>Битюковы</cp:lastModifiedBy>
  <cp:revision>22</cp:revision>
  <dcterms:created xsi:type="dcterms:W3CDTF">2013-10-20T14:43:13Z</dcterms:created>
  <dcterms:modified xsi:type="dcterms:W3CDTF">2014-01-19T12:42:33Z</dcterms:modified>
</cp:coreProperties>
</file>