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4" r:id="rId7"/>
    <p:sldId id="266" r:id="rId8"/>
    <p:sldId id="274" r:id="rId9"/>
    <p:sldId id="271" r:id="rId10"/>
    <p:sldId id="273" r:id="rId11"/>
    <p:sldId id="272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043608" y="2492896"/>
            <a:ext cx="7128792" cy="4176464"/>
          </a:xfrm>
          <a:prstGeom prst="roundRect">
            <a:avLst/>
          </a:prstGeom>
          <a:solidFill>
            <a:srgbClr val="C6D9F1">
              <a:alpha val="8000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636912"/>
            <a:ext cx="7486600" cy="2160240"/>
          </a:xfrm>
        </p:spPr>
        <p:txBody>
          <a:bodyPr>
            <a:noAutofit/>
          </a:bodyPr>
          <a:lstStyle>
            <a:lvl1pPr>
              <a:defRPr sz="12000" b="1" i="1" baseline="0">
                <a:solidFill>
                  <a:srgbClr val="FF0000"/>
                </a:solidFill>
                <a:latin typeface="Adana script" pitchFamily="2" charset="0"/>
              </a:defRPr>
            </a:lvl1pPr>
          </a:lstStyle>
          <a:p>
            <a:r>
              <a:rPr lang="ru-RU" dirty="0" smtClean="0"/>
              <a:t>Прощай, школа!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dzvinok_m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58860" cy="2390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539552" y="1484784"/>
            <a:ext cx="8352928" cy="51845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dzvinok_m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71936" cy="1996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611560" y="1412776"/>
            <a:ext cx="8208912" cy="5184576"/>
          </a:xfrm>
          <a:prstGeom prst="roundRect">
            <a:avLst/>
          </a:prstGeom>
          <a:solidFill>
            <a:srgbClr val="C6D9F1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db3c93b325877ba96beecbcc4eb6a97b_1363589062_800_800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7164288" y="4653136"/>
            <a:ext cx="1339557" cy="1624281"/>
          </a:xfrm>
          <a:prstGeom prst="rect">
            <a:avLst/>
          </a:prstGeom>
        </p:spPr>
      </p:pic>
      <p:pic>
        <p:nvPicPr>
          <p:cNvPr id="8" name="Рисунок 7" descr="dzvinok_m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27920" cy="1880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611560" y="1340768"/>
            <a:ext cx="7920880" cy="53285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Безымянный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96" t="16495" r="60054" b="12474"/>
          <a:stretch>
            <a:fillRect/>
          </a:stretch>
        </p:blipFill>
        <p:spPr>
          <a:xfrm>
            <a:off x="899592" y="3501008"/>
            <a:ext cx="1342338" cy="2845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650D-E5AF-4F05-9947-4C24491382BC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57AA0-BF09-4CD9-8054-4D7D9EE1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3;&#1086;&#1074;&#1072;&#1103;%20&#1087;&#1072;&#1087;&#1082;&#1072;%20(4)\Koroleva-Natal_ya-Malen_kaya-strana-minus(muzofon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53;&#1086;&#1074;&#1072;&#1103;%20&#1087;&#1072;&#1087;&#1082;&#1072;%20(4)\vruchenie_atestata-Bez_nazvaniya.mp3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53;&#1086;&#1074;&#1072;&#1103;%20&#1087;&#1072;&#1087;&#1082;&#1072;%20(4)\Neposedy_-_Nerazluchnye_druz_ya_minusovka__muzofon.com.mp3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53;&#1086;&#1074;&#1072;&#1103;%20&#1087;&#1072;&#1087;&#1082;&#1072;%20(4)\Tat_yana-i-Sergey-Nikitiny-Doroguyu-dobra(muzofon.com).mp3" TargetMode="Externa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53;&#1086;&#1074;&#1072;&#1103;%20&#1087;&#1072;&#1087;&#1082;&#1072;%20(4)\DLYa-D&#1048;NY--Muzyka-novostey(muzofon.com).mp3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53;&#1086;&#1074;&#1072;&#1103;%20&#1087;&#1072;&#1087;&#1082;&#1072;%20(4)\DLYa-D&#1048;NY--Muzyka-novostey(muzofon.com).mp3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53;&#1086;&#1074;&#1072;&#1103;%20&#1087;&#1072;&#1087;&#1082;&#1072;%20(4)\dlya_vypusknogo_v_nach_shk__achalnaya_SHkola.mp3" TargetMode="Externa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53;&#1086;&#1074;&#1072;&#1103;%20&#1087;&#1072;&#1087;&#1082;&#1072;%20(4)\Prognoz_pogody_-_Muzyka_iz_dalekogo_detstva_Paul_Mauriat_-_Manchester_et_Liverpool__muzofon.com.mp3" TargetMode="Externa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53;&#1086;&#1074;&#1072;&#1103;%20&#1087;&#1072;&#1087;&#1082;&#1072;%20(4)\Pesnya-druzhby-Ty-da-ya-da-my-stoboy(muzofon.com).mp3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53;&#1086;&#1074;&#1072;&#1103;%20&#1087;&#1072;&#1087;&#1082;&#1072;%20(4)\Detskaya-pesnya-Pervoklashka(muzofon.com).mp3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Прощай, начальная школа!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oroleva-Natal_ya-Malen_kaya-strana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user\Desktop\сценарий\IMG_1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сценарий\S6300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357166"/>
            <a:ext cx="7260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ВРУЧЕНИЕ ДИПЛОМОВ</a:t>
            </a:r>
            <a:endParaRPr lang="ru-RU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vruchenie_atestata-Bez_nazv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user\Desktop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357166"/>
            <a:ext cx="542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ДОБРЫЙ ПУТЬ!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4a_064703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57252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htory_1363015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1" y="0"/>
            <a:ext cx="9715531" cy="73580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857232"/>
            <a:ext cx="78343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Праздничный концерт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357298"/>
            <a:ext cx="8474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Сценка: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«Несправедливые оценки»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3351743" cy="3786190"/>
          </a:xfrm>
          <a:prstGeom prst="rect">
            <a:avLst/>
          </a:prstGeom>
          <a:noFill/>
        </p:spPr>
      </p:pic>
      <p:pic>
        <p:nvPicPr>
          <p:cNvPr id="5123" name="Picture 3" descr="C:\Users\user\Desktop\0acfd4281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488" cy="2447168"/>
          </a:xfrm>
          <a:prstGeom prst="rect">
            <a:avLst/>
          </a:prstGeom>
          <a:noFill/>
        </p:spPr>
      </p:pic>
      <p:pic>
        <p:nvPicPr>
          <p:cNvPr id="5124" name="Picture 4" descr="C:\Users\user\Desktop\1314776184_53879830_shkol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117734"/>
            <a:ext cx="3286116" cy="3740266"/>
          </a:xfrm>
          <a:prstGeom prst="rect">
            <a:avLst/>
          </a:prstGeom>
          <a:noFill/>
        </p:spPr>
      </p:pic>
      <p:pic>
        <p:nvPicPr>
          <p:cNvPr id="5125" name="Picture 5" descr="C:\Users\user\Desktop\1ab00307e77882c318b161a570a28ae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0"/>
            <a:ext cx="3190832" cy="2393124"/>
          </a:xfrm>
          <a:prstGeom prst="rect">
            <a:avLst/>
          </a:prstGeom>
          <a:noFill/>
        </p:spPr>
      </p:pic>
      <p:pic>
        <p:nvPicPr>
          <p:cNvPr id="5126" name="Picture 6" descr="C:\Users\user\Desktop\cd46b833d6d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071810"/>
            <a:ext cx="2697227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shtory_1363015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5716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Песня: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«Неразлучные друзья»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" name="Neposedy_-_Nerazluchnye_druz_ya_minusovka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shtory_1363015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71480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Песня: </a:t>
            </a:r>
          </a:p>
          <a:p>
            <a:pPr algn="ctr"/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«Дорогою Добра»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Tat_yana-i-Sergey-Nikitiny-Doroguyu-dobr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htory_1363015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866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9786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Песня: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«Хорошее настроение»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HmZ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DLYa-DИNY--Muzyka-novoste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HmZ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91006" cy="7000900"/>
          </a:xfrm>
          <a:prstGeom prst="rect">
            <a:avLst/>
          </a:prstGeom>
          <a:noFill/>
        </p:spPr>
      </p:pic>
      <p:pic>
        <p:nvPicPr>
          <p:cNvPr id="3" name="DLYa-DИNY--Muzyka-novoste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htory_1363015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281" cy="71437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428736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Песня: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«Начальная школа»</a:t>
            </a:r>
            <a:endParaRPr lang="ru-RU" sz="7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dlya_vypusknogo_v_nach_shk__achalnaya_SHko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s36607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428604"/>
            <a:ext cx="592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50800"/>
                <a:solidFill>
                  <a:srgbClr val="FF0000"/>
                </a:solidFill>
              </a:rPr>
              <a:t>прогноз погоды</a:t>
            </a:r>
            <a:endParaRPr lang="ru-RU" sz="6000" b="1" dirty="0">
              <a:ln w="50800"/>
              <a:solidFill>
                <a:srgbClr val="FF0000"/>
              </a:solidFill>
            </a:endParaRPr>
          </a:p>
        </p:txBody>
      </p:sp>
      <p:pic>
        <p:nvPicPr>
          <p:cNvPr id="10" name="Prognoz_pogody_-_Muzyka_iz_dalekogo_detstva_Paul_Mauriat_-_Manchester_et_Liverpool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9d6465a3dae84d9548443d431fd98e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 Вы порадуйтесь за нас -  перешли мы в 5 класс!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shtory_1363015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1285860"/>
            <a:ext cx="9001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ПЕСНЯ: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«ТЫ, ДА Я, ДА МЫ С ТОБОЙ»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esnya-druzhby-Ty-da-ya-da-my-stobo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6418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КАКИМИ МЫ БЫЛИ!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627px-Shkol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3732610" cy="3571876"/>
          </a:xfrm>
          <a:prstGeom prst="rect">
            <a:avLst/>
          </a:prstGeom>
          <a:noFill/>
        </p:spPr>
      </p:pic>
      <p:pic>
        <p:nvPicPr>
          <p:cNvPr id="1027" name="Picture 3" descr="C:\Users\user\Desktop\2696693-7794e6a1dd0fa4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8985" y="3786190"/>
            <a:ext cx="2995015" cy="3071810"/>
          </a:xfrm>
          <a:prstGeom prst="rect">
            <a:avLst/>
          </a:prstGeom>
          <a:noFill/>
        </p:spPr>
      </p:pic>
      <p:pic>
        <p:nvPicPr>
          <p:cNvPr id="1028" name="Picture 4" descr="C:\Users\user\Desktop\a83962b34d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785794"/>
            <a:ext cx="3594105" cy="352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Detskaya-pesnya-Pervoklash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user\Desktop\сценарий\IMG_04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-1"/>
            <a:ext cx="9715568" cy="71745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ценарий\IMG_1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1556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сценарий\IMG_1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сценарий\IMG_18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сценарий\IMG_1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сценарий\IMG_1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-36078"/>
            <a:ext cx="4786314" cy="68940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user\Desktop\сценарий\IMG_1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сценарий\S6300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4023657"/>
          </a:xfrm>
          <a:prstGeom prst="rect">
            <a:avLst/>
          </a:prstGeom>
          <a:noFill/>
        </p:spPr>
      </p:pic>
      <p:pic>
        <p:nvPicPr>
          <p:cNvPr id="11267" name="Picture 3" descr="C:\Users\user\Desktop\сценарий\S63008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1339" y="2461004"/>
            <a:ext cx="5862661" cy="43969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689</TotalTime>
  <Words>69</Words>
  <Application>Microsoft Office PowerPoint</Application>
  <PresentationFormat>Экран (4:3)</PresentationFormat>
  <Paragraphs>22</Paragraphs>
  <Slides>23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Тема3</vt:lpstr>
      <vt:lpstr> Прощай, начальная школа!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Прощай школа!</dc:title>
  <dc:creator>Николай</dc:creator>
  <cp:lastModifiedBy>user</cp:lastModifiedBy>
  <cp:revision>47</cp:revision>
  <dcterms:created xsi:type="dcterms:W3CDTF">2014-04-23T17:57:23Z</dcterms:created>
  <dcterms:modified xsi:type="dcterms:W3CDTF">2014-06-12T16:45:26Z</dcterms:modified>
</cp:coreProperties>
</file>