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6E7EE8-25E5-455C-AAC9-294F009BA052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B722452-6E8B-4938-9C37-DA2857FCC7A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Прямая речь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учитель русского языка и литературы:</a:t>
            </a:r>
          </a:p>
          <a:p>
            <a:r>
              <a:rPr lang="ru-RU" dirty="0" err="1" smtClean="0"/>
              <a:t>Чермашенцева</a:t>
            </a:r>
            <a:r>
              <a:rPr lang="ru-RU" dirty="0" smtClean="0"/>
              <a:t> Т.А.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«П? –а. –П».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916416" cy="2226171"/>
          </a:xfrm>
        </p:spPr>
        <p:txBody>
          <a:bodyPr>
            <a:normAutofit fontScale="90000"/>
          </a:bodyPr>
          <a:lstStyle/>
          <a:p>
            <a:r>
              <a:rPr lang="ru-RU" cap="none" dirty="0" smtClean="0"/>
              <a:t>«А что же главный герой? – подумает читатель. - Хотелось бы узнать, что с ними случится дальше».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05273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«П, - а. – П».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060432" cy="2082155"/>
          </a:xfrm>
        </p:spPr>
        <p:txBody>
          <a:bodyPr>
            <a:normAutofit/>
          </a:bodyPr>
          <a:lstStyle/>
          <a:p>
            <a:r>
              <a:rPr lang="ru-RU" cap="none" dirty="0" smtClean="0"/>
              <a:t>«Моя работа кончена, - сказал он мне однажды. - Береги себя и возвращайся домой».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А: « П».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772400" cy="1362075"/>
          </a:xfrm>
        </p:spPr>
        <p:txBody>
          <a:bodyPr/>
          <a:lstStyle/>
          <a:p>
            <a:r>
              <a:rPr lang="ru-RU" b="0" cap="none" dirty="0" smtClean="0">
                <a:latin typeface="Times New Roman" pitchFamily="18" charset="0"/>
                <a:cs typeface="Times New Roman" pitchFamily="18" charset="0"/>
              </a:rPr>
              <a:t>Фотограф пошутил : «Сейчас вылетит птичка».</a:t>
            </a:r>
            <a:endParaRPr lang="ru-RU" b="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А: «П!»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56992"/>
            <a:ext cx="7772400" cy="1362075"/>
          </a:xfrm>
        </p:spPr>
        <p:txBody>
          <a:bodyPr>
            <a:normAutofit/>
          </a:bodyPr>
          <a:lstStyle/>
          <a:p>
            <a:r>
              <a:rPr lang="ru-RU" sz="3200" cap="none" dirty="0" smtClean="0"/>
              <a:t>Прозвучала команда: « На старт!»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А: «П?»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717032"/>
            <a:ext cx="7772400" cy="1362075"/>
          </a:xfrm>
        </p:spPr>
        <p:txBody>
          <a:bodyPr/>
          <a:lstStyle/>
          <a:p>
            <a:r>
              <a:rPr lang="ru-RU" cap="none" dirty="0" smtClean="0"/>
              <a:t>Она тихо произнесла : «Можете ли вы простить меня?»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764704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«П»,-а.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cap="none" dirty="0" smtClean="0"/>
              <a:t>«Лесть  и трусость – самые большие пороки»,-промолвила Ася.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90872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«П!»-а.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645024"/>
            <a:ext cx="7772400" cy="1362075"/>
          </a:xfrm>
        </p:spPr>
        <p:txBody>
          <a:bodyPr/>
          <a:lstStyle/>
          <a:p>
            <a:r>
              <a:rPr lang="ru-RU" cap="none" dirty="0" smtClean="0"/>
              <a:t>«Внимание!» – вдруг раздался голос динамиков.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«П?»-а.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772400" cy="1362075"/>
          </a:xfrm>
        </p:spPr>
        <p:txBody>
          <a:bodyPr/>
          <a:lstStyle/>
          <a:p>
            <a:r>
              <a:rPr lang="ru-RU" cap="none" dirty="0" smtClean="0"/>
              <a:t>«Который час ?» - спросил прохожий.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 ,-а ,-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988424" cy="2154163"/>
          </a:xfrm>
        </p:spPr>
        <p:txBody>
          <a:bodyPr>
            <a:normAutofit fontScale="90000"/>
          </a:bodyPr>
          <a:lstStyle/>
          <a:p>
            <a:r>
              <a:rPr lang="ru-RU" cap="none" dirty="0" smtClean="0"/>
              <a:t>«Мы решили, - продолжал заседатель, - с </a:t>
            </a:r>
            <a:r>
              <a:rPr lang="ru-RU" cap="none" dirty="0"/>
              <a:t>в</a:t>
            </a:r>
            <a:r>
              <a:rPr lang="ru-RU" cap="none" dirty="0" smtClean="0"/>
              <a:t>ашего дозволения остаться здесь ночевать».</a:t>
            </a: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«П! –а.- П».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060432" cy="2010147"/>
          </a:xfrm>
        </p:spPr>
        <p:txBody>
          <a:bodyPr>
            <a:normAutofit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«Вот это приключение! – воскликнул Том. – Об этом я и мечтал».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204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Прямая речь</vt:lpstr>
      <vt:lpstr>Фотограф пошутил : «Сейчас вылетит птичка».</vt:lpstr>
      <vt:lpstr>Прозвучала команда: « На старт!» </vt:lpstr>
      <vt:lpstr>Она тихо произнесла : «Можете ли вы простить меня?»</vt:lpstr>
      <vt:lpstr>«Лесть  и трусость – самые большие пороки»,-промолвила Ася.</vt:lpstr>
      <vt:lpstr>«Внимание!» – вдруг раздался голос динамиков.</vt:lpstr>
      <vt:lpstr>«Который час ?» - спросил прохожий.</vt:lpstr>
      <vt:lpstr>«Мы решили, - продолжал заседатель, - с вашего дозволения остаться здесь ночевать».</vt:lpstr>
      <vt:lpstr>«Вот это приключение! – воскликнул Том. – Об этом я и мечтал».</vt:lpstr>
      <vt:lpstr>«А что же главный герой? – подумает читатель. - Хотелось бы узнать, что с ними случится дальше».</vt:lpstr>
      <vt:lpstr>«Моя работа кончена, - сказал он мне однажды. - Береги себя и возвращайся домой».</vt:lpstr>
      <vt:lpstr>Спасибо!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речь</dc:title>
  <dc:creator>RePack by SPecialiST</dc:creator>
  <cp:lastModifiedBy>RePack by SPecialiST</cp:lastModifiedBy>
  <cp:revision>22</cp:revision>
  <dcterms:created xsi:type="dcterms:W3CDTF">2014-04-27T16:20:59Z</dcterms:created>
  <dcterms:modified xsi:type="dcterms:W3CDTF">2014-04-27T17:10:10Z</dcterms:modified>
</cp:coreProperties>
</file>