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2" r:id="rId5"/>
    <p:sldId id="264" r:id="rId6"/>
    <p:sldId id="265" r:id="rId7"/>
    <p:sldId id="266" r:id="rId8"/>
    <p:sldId id="260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655EF-4C3F-4CD7-B22C-A54BCADFB91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D97EE8-6A87-4E65-9C8D-E8299F6049C0}">
      <dgm:prSet phldrT="[Текст]" phldr="1"/>
      <dgm:spPr/>
      <dgm:t>
        <a:bodyPr/>
        <a:lstStyle/>
        <a:p>
          <a:endParaRPr lang="ru-RU"/>
        </a:p>
      </dgm:t>
    </dgm:pt>
    <dgm:pt modelId="{387D85A8-B7DB-41BD-96D5-5860BFE3C20F}" type="parTrans" cxnId="{5D7BD378-DBC5-4AFB-9F8A-DA76C727AF21}">
      <dgm:prSet/>
      <dgm:spPr/>
      <dgm:t>
        <a:bodyPr/>
        <a:lstStyle/>
        <a:p>
          <a:endParaRPr lang="ru-RU"/>
        </a:p>
      </dgm:t>
    </dgm:pt>
    <dgm:pt modelId="{48AC429C-C8BD-43C7-B201-23900D1FC573}" type="sibTrans" cxnId="{5D7BD378-DBC5-4AFB-9F8A-DA76C727AF21}">
      <dgm:prSet/>
      <dgm:spPr/>
      <dgm:t>
        <a:bodyPr/>
        <a:lstStyle/>
        <a:p>
          <a:endParaRPr lang="ru-RU"/>
        </a:p>
      </dgm:t>
    </dgm:pt>
    <dgm:pt modelId="{627FBF05-1B34-40F0-9688-46B08CD1E35B}">
      <dgm:prSet phldrT="[Текст]"/>
      <dgm:spPr/>
      <dgm:t>
        <a:bodyPr/>
        <a:lstStyle/>
        <a:p>
          <a:r>
            <a:rPr lang="en-US" dirty="0" smtClean="0">
              <a:latin typeface="High Tower Text" pitchFamily="18" charset="0"/>
            </a:rPr>
            <a:t>H</a:t>
          </a:r>
          <a:endParaRPr lang="ru-RU" dirty="0"/>
        </a:p>
      </dgm:t>
    </dgm:pt>
    <dgm:pt modelId="{54030291-674F-4705-8E0E-698A1F53D36E}" type="parTrans" cxnId="{53FD37F6-4160-4B43-8AA6-17F82047ADFA}">
      <dgm:prSet/>
      <dgm:spPr/>
      <dgm:t>
        <a:bodyPr/>
        <a:lstStyle/>
        <a:p>
          <a:endParaRPr lang="ru-RU"/>
        </a:p>
      </dgm:t>
    </dgm:pt>
    <dgm:pt modelId="{529B131F-FB1A-41FF-AB99-9560EB8975C9}" type="sibTrans" cxnId="{53FD37F6-4160-4B43-8AA6-17F82047ADFA}">
      <dgm:prSet/>
      <dgm:spPr/>
      <dgm:t>
        <a:bodyPr/>
        <a:lstStyle/>
        <a:p>
          <a:endParaRPr lang="ru-RU"/>
        </a:p>
      </dgm:t>
    </dgm:pt>
    <dgm:pt modelId="{79C7E7E8-F3B2-40FC-A1F0-A32A02CE5CB6}">
      <dgm:prSet phldrT="[Текст]"/>
      <dgm:spPr/>
      <dgm:t>
        <a:bodyPr/>
        <a:lstStyle/>
        <a:p>
          <a:r>
            <a:rPr lang="en-US" dirty="0" err="1" smtClean="0"/>
            <a:t>Cl</a:t>
          </a:r>
          <a:endParaRPr lang="ru-RU" dirty="0"/>
        </a:p>
      </dgm:t>
    </dgm:pt>
    <dgm:pt modelId="{F48A4B4D-949A-46AE-AE49-88DC50A82BE1}" type="parTrans" cxnId="{1833F89F-264B-47F1-8B55-B092071840B3}">
      <dgm:prSet/>
      <dgm:spPr/>
      <dgm:t>
        <a:bodyPr/>
        <a:lstStyle/>
        <a:p>
          <a:endParaRPr lang="ru-RU"/>
        </a:p>
      </dgm:t>
    </dgm:pt>
    <dgm:pt modelId="{A8797AA3-D7F9-48BC-BFF3-98D6FE654DA2}" type="sibTrans" cxnId="{1833F89F-264B-47F1-8B55-B092071840B3}">
      <dgm:prSet/>
      <dgm:spPr/>
      <dgm:t>
        <a:bodyPr/>
        <a:lstStyle/>
        <a:p>
          <a:endParaRPr lang="ru-RU"/>
        </a:p>
      </dgm:t>
    </dgm:pt>
    <dgm:pt modelId="{981D70F1-351C-4FB9-B5C9-432F18655FF7}">
      <dgm:prSet phldrT="[Текст]" phldr="1"/>
      <dgm:spPr>
        <a:solidFill>
          <a:srgbClr val="C00000"/>
        </a:solidFill>
      </dgm:spPr>
      <dgm:t>
        <a:bodyPr/>
        <a:lstStyle/>
        <a:p>
          <a:endParaRPr lang="ru-RU" dirty="0"/>
        </a:p>
      </dgm:t>
    </dgm:pt>
    <dgm:pt modelId="{F87719C8-9225-4A5F-8B37-EDC668C81328}" type="parTrans" cxnId="{19E106D2-0783-4EBD-9CAC-180F7024B848}">
      <dgm:prSet/>
      <dgm:spPr/>
      <dgm:t>
        <a:bodyPr/>
        <a:lstStyle/>
        <a:p>
          <a:endParaRPr lang="ru-RU"/>
        </a:p>
      </dgm:t>
    </dgm:pt>
    <dgm:pt modelId="{ED6ADDF0-97F6-4BFF-B766-1DE978827FB7}" type="sibTrans" cxnId="{19E106D2-0783-4EBD-9CAC-180F7024B848}">
      <dgm:prSet/>
      <dgm:spPr/>
      <dgm:t>
        <a:bodyPr/>
        <a:lstStyle/>
        <a:p>
          <a:endParaRPr lang="ru-RU"/>
        </a:p>
      </dgm:t>
    </dgm:pt>
    <dgm:pt modelId="{584C9538-F74B-4F37-A01E-8404B7B9C5DE}">
      <dgm:prSet phldrT="[Текст]"/>
      <dgm:spPr/>
      <dgm:t>
        <a:bodyPr/>
        <a:lstStyle/>
        <a:p>
          <a:r>
            <a:rPr lang="en-US" dirty="0" smtClean="0"/>
            <a:t>N</a:t>
          </a:r>
          <a:endParaRPr lang="ru-RU" dirty="0"/>
        </a:p>
      </dgm:t>
    </dgm:pt>
    <dgm:pt modelId="{F17DA15E-AF09-4B0A-87E8-3867AEF9AE8D}" type="parTrans" cxnId="{3F5134E7-D859-49FA-8FBB-A4CB3D90524D}">
      <dgm:prSet/>
      <dgm:spPr/>
      <dgm:t>
        <a:bodyPr/>
        <a:lstStyle/>
        <a:p>
          <a:endParaRPr lang="ru-RU"/>
        </a:p>
      </dgm:t>
    </dgm:pt>
    <dgm:pt modelId="{86CCF258-2FE9-401D-B7A8-7FC8D518E479}" type="sibTrans" cxnId="{3F5134E7-D859-49FA-8FBB-A4CB3D90524D}">
      <dgm:prSet/>
      <dgm:spPr/>
      <dgm:t>
        <a:bodyPr/>
        <a:lstStyle/>
        <a:p>
          <a:endParaRPr lang="ru-RU"/>
        </a:p>
      </dgm:t>
    </dgm:pt>
    <dgm:pt modelId="{F1C98023-0545-41A3-8EA6-01F3E83AAC8B}">
      <dgm:prSet phldrT="[Текст]"/>
      <dgm:spPr/>
      <dgm:t>
        <a:bodyPr/>
        <a:lstStyle/>
        <a:p>
          <a:r>
            <a:rPr lang="en-US" dirty="0" smtClean="0"/>
            <a:t>O</a:t>
          </a:r>
          <a:endParaRPr lang="ru-RU" dirty="0"/>
        </a:p>
      </dgm:t>
    </dgm:pt>
    <dgm:pt modelId="{FC8B0282-0D2F-44CB-8733-B0F28A57977B}" type="parTrans" cxnId="{EE1501D7-6A86-452F-9853-4DF2164E415E}">
      <dgm:prSet/>
      <dgm:spPr/>
      <dgm:t>
        <a:bodyPr/>
        <a:lstStyle/>
        <a:p>
          <a:endParaRPr lang="ru-RU"/>
        </a:p>
      </dgm:t>
    </dgm:pt>
    <dgm:pt modelId="{879EAF3F-DC1D-45FC-ABC2-1EF962A70FD7}" type="sibTrans" cxnId="{EE1501D7-6A86-452F-9853-4DF2164E415E}">
      <dgm:prSet/>
      <dgm:spPr/>
      <dgm:t>
        <a:bodyPr/>
        <a:lstStyle/>
        <a:p>
          <a:endParaRPr lang="ru-RU"/>
        </a:p>
      </dgm:t>
    </dgm:pt>
    <dgm:pt modelId="{F4C6BF1F-16AB-4FC6-9483-D275C60D6ED9}">
      <dgm:prSet phldrT="[Текст]"/>
      <dgm:spPr/>
      <dgm:t>
        <a:bodyPr/>
        <a:lstStyle/>
        <a:p>
          <a:r>
            <a:rPr lang="en-US" dirty="0" smtClean="0"/>
            <a:t>S</a:t>
          </a:r>
          <a:endParaRPr lang="ru-RU" dirty="0"/>
        </a:p>
      </dgm:t>
    </dgm:pt>
    <dgm:pt modelId="{26F4B069-1A8D-4566-9D88-27A7E1FCBB38}" type="parTrans" cxnId="{421A03AD-4353-4C7C-A5C7-4158D0367889}">
      <dgm:prSet/>
      <dgm:spPr/>
      <dgm:t>
        <a:bodyPr/>
        <a:lstStyle/>
        <a:p>
          <a:endParaRPr lang="ru-RU"/>
        </a:p>
      </dgm:t>
    </dgm:pt>
    <dgm:pt modelId="{E7FB5599-A99D-4DDE-8B77-D70A66F55F4B}" type="sibTrans" cxnId="{421A03AD-4353-4C7C-A5C7-4158D0367889}">
      <dgm:prSet/>
      <dgm:spPr/>
      <dgm:t>
        <a:bodyPr/>
        <a:lstStyle/>
        <a:p>
          <a:endParaRPr lang="ru-RU"/>
        </a:p>
      </dgm:t>
    </dgm:pt>
    <dgm:pt modelId="{1ED680FE-DD1F-40DB-9711-A908FBD384E8}">
      <dgm:prSet phldrT="[Текст]"/>
      <dgm:spPr>
        <a:solidFill>
          <a:srgbClr val="FFC000"/>
        </a:solidFill>
      </dgm:spPr>
      <dgm:t>
        <a:bodyPr/>
        <a:lstStyle/>
        <a:p>
          <a:endParaRPr lang="ru-RU" dirty="0"/>
        </a:p>
      </dgm:t>
    </dgm:pt>
    <dgm:pt modelId="{4F1E6A80-ADA6-479F-BFF3-E454939677BD}" type="parTrans" cxnId="{89F7695C-2311-4129-98A4-C5F832179461}">
      <dgm:prSet/>
      <dgm:spPr/>
      <dgm:t>
        <a:bodyPr/>
        <a:lstStyle/>
        <a:p>
          <a:endParaRPr lang="ru-RU"/>
        </a:p>
      </dgm:t>
    </dgm:pt>
    <dgm:pt modelId="{CAE21F1F-B4AC-4042-BF69-8BB46DB256CD}" type="sibTrans" cxnId="{89F7695C-2311-4129-98A4-C5F832179461}">
      <dgm:prSet/>
      <dgm:spPr/>
      <dgm:t>
        <a:bodyPr/>
        <a:lstStyle/>
        <a:p>
          <a:endParaRPr lang="ru-RU"/>
        </a:p>
      </dgm:t>
    </dgm:pt>
    <dgm:pt modelId="{DB482349-96B2-41A8-ABEA-F5F429751DB2}">
      <dgm:prSet phldrT="[Текст]"/>
      <dgm:spPr/>
      <dgm:t>
        <a:bodyPr/>
        <a:lstStyle/>
        <a:p>
          <a:r>
            <a:rPr lang="en-US" dirty="0" smtClean="0"/>
            <a:t>Na</a:t>
          </a:r>
          <a:endParaRPr lang="ru-RU" dirty="0"/>
        </a:p>
      </dgm:t>
    </dgm:pt>
    <dgm:pt modelId="{6B4F1496-3E1F-4724-9DEF-933D07689CF2}" type="parTrans" cxnId="{6D3E4735-24EB-4B8E-AF25-DC05CF7377B8}">
      <dgm:prSet/>
      <dgm:spPr/>
      <dgm:t>
        <a:bodyPr/>
        <a:lstStyle/>
        <a:p>
          <a:endParaRPr lang="ru-RU"/>
        </a:p>
      </dgm:t>
    </dgm:pt>
    <dgm:pt modelId="{90BE7C87-A33C-4C09-AF8E-50B8A0854566}" type="sibTrans" cxnId="{6D3E4735-24EB-4B8E-AF25-DC05CF7377B8}">
      <dgm:prSet/>
      <dgm:spPr/>
      <dgm:t>
        <a:bodyPr/>
        <a:lstStyle/>
        <a:p>
          <a:endParaRPr lang="ru-RU"/>
        </a:p>
      </dgm:t>
    </dgm:pt>
    <dgm:pt modelId="{2232F450-C727-4AA6-9044-C44AFC25AD3B}">
      <dgm:prSet phldrT="[Текст]"/>
      <dgm:spPr/>
      <dgm:t>
        <a:bodyPr/>
        <a:lstStyle/>
        <a:p>
          <a:r>
            <a:rPr lang="en-US" dirty="0" err="1" smtClean="0"/>
            <a:t>Cl</a:t>
          </a:r>
          <a:endParaRPr lang="ru-RU" dirty="0"/>
        </a:p>
      </dgm:t>
    </dgm:pt>
    <dgm:pt modelId="{E510D160-A805-4F16-9383-6F556D22E0B2}" type="parTrans" cxnId="{0CD27E6D-86D4-4BD3-B4C7-2CF4059EEACF}">
      <dgm:prSet/>
      <dgm:spPr/>
      <dgm:t>
        <a:bodyPr/>
        <a:lstStyle/>
        <a:p>
          <a:endParaRPr lang="ru-RU"/>
        </a:p>
      </dgm:t>
    </dgm:pt>
    <dgm:pt modelId="{CB2CFEBE-159A-4CF9-B34C-311A53BA5501}" type="sibTrans" cxnId="{0CD27E6D-86D4-4BD3-B4C7-2CF4059EEACF}">
      <dgm:prSet/>
      <dgm:spPr/>
      <dgm:t>
        <a:bodyPr/>
        <a:lstStyle/>
        <a:p>
          <a:endParaRPr lang="ru-RU"/>
        </a:p>
      </dgm:t>
    </dgm:pt>
    <dgm:pt modelId="{96C1466D-A27F-4666-8C63-FFAD099F6651}">
      <dgm:prSet phldrT="[Текст]"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9E689EC3-3B7B-464F-AA58-E44612C267A9}" type="parTrans" cxnId="{648B88FE-1B0B-4A52-83AA-B81CD86F02DF}">
      <dgm:prSet/>
      <dgm:spPr/>
      <dgm:t>
        <a:bodyPr/>
        <a:lstStyle/>
        <a:p>
          <a:endParaRPr lang="ru-RU"/>
        </a:p>
      </dgm:t>
    </dgm:pt>
    <dgm:pt modelId="{EEF3F8B7-3D7E-46B7-B871-9A1F469B2292}" type="sibTrans" cxnId="{648B88FE-1B0B-4A52-83AA-B81CD86F02DF}">
      <dgm:prSet/>
      <dgm:spPr/>
      <dgm:t>
        <a:bodyPr/>
        <a:lstStyle/>
        <a:p>
          <a:endParaRPr lang="ru-RU"/>
        </a:p>
      </dgm:t>
    </dgm:pt>
    <dgm:pt modelId="{577FE312-26D5-43C1-8847-BE49ADAFB101}">
      <dgm:prSet phldrT="[Текст]"/>
      <dgm:spPr/>
      <dgm:t>
        <a:bodyPr/>
        <a:lstStyle/>
        <a:p>
          <a:r>
            <a:rPr lang="en-US" dirty="0" smtClean="0"/>
            <a:t>Li</a:t>
          </a:r>
          <a:endParaRPr lang="ru-RU" dirty="0"/>
        </a:p>
      </dgm:t>
    </dgm:pt>
    <dgm:pt modelId="{0C5B1253-4E4C-4C89-B2E9-30BE3F6A9A5B}" type="parTrans" cxnId="{C0038CA7-58A9-46A9-8F39-58BF3766A64C}">
      <dgm:prSet/>
      <dgm:spPr/>
      <dgm:t>
        <a:bodyPr/>
        <a:lstStyle/>
        <a:p>
          <a:endParaRPr lang="ru-RU"/>
        </a:p>
      </dgm:t>
    </dgm:pt>
    <dgm:pt modelId="{00058890-1FC2-4B6E-9D68-45F380194BD8}" type="sibTrans" cxnId="{C0038CA7-58A9-46A9-8F39-58BF3766A64C}">
      <dgm:prSet/>
      <dgm:spPr/>
      <dgm:t>
        <a:bodyPr/>
        <a:lstStyle/>
        <a:p>
          <a:endParaRPr lang="ru-RU"/>
        </a:p>
      </dgm:t>
    </dgm:pt>
    <dgm:pt modelId="{0D97E3B1-4F07-41C7-975C-066F164E408A}" type="pres">
      <dgm:prSet presAssocID="{021655EF-4C3F-4CD7-B22C-A54BCADFB91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9C43997-38C2-4F04-ACA9-A260A2BC0523}" type="pres">
      <dgm:prSet presAssocID="{C6D97EE8-6A87-4E65-9C8D-E8299F6049C0}" presName="root" presStyleCnt="0"/>
      <dgm:spPr/>
    </dgm:pt>
    <dgm:pt modelId="{287B4E72-0D25-4BB1-84C3-20F2B378176C}" type="pres">
      <dgm:prSet presAssocID="{C6D97EE8-6A87-4E65-9C8D-E8299F6049C0}" presName="rootComposite" presStyleCnt="0"/>
      <dgm:spPr/>
    </dgm:pt>
    <dgm:pt modelId="{ABEF2A9C-8687-4786-8EBD-B1AFF10BB73D}" type="pres">
      <dgm:prSet presAssocID="{C6D97EE8-6A87-4E65-9C8D-E8299F6049C0}" presName="rootText" presStyleLbl="node1" presStyleIdx="0" presStyleCnt="4"/>
      <dgm:spPr/>
      <dgm:t>
        <a:bodyPr/>
        <a:lstStyle/>
        <a:p>
          <a:endParaRPr lang="ru-RU"/>
        </a:p>
      </dgm:t>
    </dgm:pt>
    <dgm:pt modelId="{674D4925-A9B7-46AD-A88F-E2172627CEB5}" type="pres">
      <dgm:prSet presAssocID="{C6D97EE8-6A87-4E65-9C8D-E8299F6049C0}" presName="rootConnector" presStyleLbl="node1" presStyleIdx="0" presStyleCnt="4"/>
      <dgm:spPr/>
      <dgm:t>
        <a:bodyPr/>
        <a:lstStyle/>
        <a:p>
          <a:endParaRPr lang="ru-RU"/>
        </a:p>
      </dgm:t>
    </dgm:pt>
    <dgm:pt modelId="{8059F988-10A4-4254-9C16-1C2FDFA988E4}" type="pres">
      <dgm:prSet presAssocID="{C6D97EE8-6A87-4E65-9C8D-E8299F6049C0}" presName="childShape" presStyleCnt="0"/>
      <dgm:spPr/>
    </dgm:pt>
    <dgm:pt modelId="{D1EA5FFE-FF86-45A0-88E0-FBC577E66874}" type="pres">
      <dgm:prSet presAssocID="{54030291-674F-4705-8E0E-698A1F53D36E}" presName="Name13" presStyleLbl="parChTrans1D2" presStyleIdx="0" presStyleCnt="8"/>
      <dgm:spPr/>
      <dgm:t>
        <a:bodyPr/>
        <a:lstStyle/>
        <a:p>
          <a:endParaRPr lang="ru-RU"/>
        </a:p>
      </dgm:t>
    </dgm:pt>
    <dgm:pt modelId="{49C92346-8C2D-4B83-AA4B-373D804252B9}" type="pres">
      <dgm:prSet presAssocID="{627FBF05-1B34-40F0-9688-46B08CD1E35B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147EC4-1B0C-4A02-9C4A-A555BCF0E55F}" type="pres">
      <dgm:prSet presAssocID="{F48A4B4D-949A-46AE-AE49-88DC50A82BE1}" presName="Name13" presStyleLbl="parChTrans1D2" presStyleIdx="1" presStyleCnt="8"/>
      <dgm:spPr/>
      <dgm:t>
        <a:bodyPr/>
        <a:lstStyle/>
        <a:p>
          <a:endParaRPr lang="ru-RU"/>
        </a:p>
      </dgm:t>
    </dgm:pt>
    <dgm:pt modelId="{DC7DCBB7-C75D-41CF-B9BE-CEDAE6DEAA23}" type="pres">
      <dgm:prSet presAssocID="{79C7E7E8-F3B2-40FC-A1F0-A32A02CE5CB6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FF0FA-6C6A-4008-9DF1-4A91D041997B}" type="pres">
      <dgm:prSet presAssocID="{981D70F1-351C-4FB9-B5C9-432F18655FF7}" presName="root" presStyleCnt="0"/>
      <dgm:spPr/>
    </dgm:pt>
    <dgm:pt modelId="{1B2AD32C-5CCA-4D66-9212-1CC1DD9EA2FC}" type="pres">
      <dgm:prSet presAssocID="{981D70F1-351C-4FB9-B5C9-432F18655FF7}" presName="rootComposite" presStyleCnt="0"/>
      <dgm:spPr/>
    </dgm:pt>
    <dgm:pt modelId="{137263BA-7243-4DFD-9DC1-8D09A9D39717}" type="pres">
      <dgm:prSet presAssocID="{981D70F1-351C-4FB9-B5C9-432F18655FF7}" presName="rootText" presStyleLbl="node1" presStyleIdx="1" presStyleCnt="4"/>
      <dgm:spPr/>
      <dgm:t>
        <a:bodyPr/>
        <a:lstStyle/>
        <a:p>
          <a:endParaRPr lang="ru-RU"/>
        </a:p>
      </dgm:t>
    </dgm:pt>
    <dgm:pt modelId="{44603DCD-2CAD-4CB7-9525-B2BEEF9F7A15}" type="pres">
      <dgm:prSet presAssocID="{981D70F1-351C-4FB9-B5C9-432F18655FF7}" presName="rootConnector" presStyleLbl="node1" presStyleIdx="1" presStyleCnt="4"/>
      <dgm:spPr/>
      <dgm:t>
        <a:bodyPr/>
        <a:lstStyle/>
        <a:p>
          <a:endParaRPr lang="ru-RU"/>
        </a:p>
      </dgm:t>
    </dgm:pt>
    <dgm:pt modelId="{7A6EA7E6-3875-4411-9D32-B6F7ED4DE4D8}" type="pres">
      <dgm:prSet presAssocID="{981D70F1-351C-4FB9-B5C9-432F18655FF7}" presName="childShape" presStyleCnt="0"/>
      <dgm:spPr/>
    </dgm:pt>
    <dgm:pt modelId="{1C2767FC-75A3-442C-8082-6461B44BB75D}" type="pres">
      <dgm:prSet presAssocID="{F17DA15E-AF09-4B0A-87E8-3867AEF9AE8D}" presName="Name13" presStyleLbl="parChTrans1D2" presStyleIdx="2" presStyleCnt="8"/>
      <dgm:spPr/>
      <dgm:t>
        <a:bodyPr/>
        <a:lstStyle/>
        <a:p>
          <a:endParaRPr lang="ru-RU"/>
        </a:p>
      </dgm:t>
    </dgm:pt>
    <dgm:pt modelId="{C2893597-8BA7-47A4-BDAB-E8EAA21A1AC7}" type="pres">
      <dgm:prSet presAssocID="{584C9538-F74B-4F37-A01E-8404B7B9C5DE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FE30B-AEFD-4C60-8F85-3AFCB2FE75BD}" type="pres">
      <dgm:prSet presAssocID="{FC8B0282-0D2F-44CB-8733-B0F28A57977B}" presName="Name13" presStyleLbl="parChTrans1D2" presStyleIdx="3" presStyleCnt="8"/>
      <dgm:spPr/>
      <dgm:t>
        <a:bodyPr/>
        <a:lstStyle/>
        <a:p>
          <a:endParaRPr lang="ru-RU"/>
        </a:p>
      </dgm:t>
    </dgm:pt>
    <dgm:pt modelId="{9BFF57C7-C1A3-4090-9D13-4656E7558DA0}" type="pres">
      <dgm:prSet presAssocID="{F1C98023-0545-41A3-8EA6-01F3E83AAC8B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171CE-F202-4501-ADB9-DF8406A8B86B}" type="pres">
      <dgm:prSet presAssocID="{1ED680FE-DD1F-40DB-9711-A908FBD384E8}" presName="root" presStyleCnt="0"/>
      <dgm:spPr/>
    </dgm:pt>
    <dgm:pt modelId="{C095182F-27D3-40CB-B1A6-76D24D06BACE}" type="pres">
      <dgm:prSet presAssocID="{1ED680FE-DD1F-40DB-9711-A908FBD384E8}" presName="rootComposite" presStyleCnt="0"/>
      <dgm:spPr/>
    </dgm:pt>
    <dgm:pt modelId="{82B247F7-04D3-4DB2-8127-F3B9AB2BEFF6}" type="pres">
      <dgm:prSet presAssocID="{1ED680FE-DD1F-40DB-9711-A908FBD384E8}" presName="rootText" presStyleLbl="node1" presStyleIdx="2" presStyleCnt="4"/>
      <dgm:spPr/>
      <dgm:t>
        <a:bodyPr/>
        <a:lstStyle/>
        <a:p>
          <a:endParaRPr lang="ru-RU"/>
        </a:p>
      </dgm:t>
    </dgm:pt>
    <dgm:pt modelId="{BF425238-943E-4E06-A2D5-1B952CB77887}" type="pres">
      <dgm:prSet presAssocID="{1ED680FE-DD1F-40DB-9711-A908FBD384E8}" presName="rootConnector" presStyleLbl="node1" presStyleIdx="2" presStyleCnt="4"/>
      <dgm:spPr/>
      <dgm:t>
        <a:bodyPr/>
        <a:lstStyle/>
        <a:p>
          <a:endParaRPr lang="ru-RU"/>
        </a:p>
      </dgm:t>
    </dgm:pt>
    <dgm:pt modelId="{211E84A5-79E7-4A64-8244-8F48519DA8E8}" type="pres">
      <dgm:prSet presAssocID="{1ED680FE-DD1F-40DB-9711-A908FBD384E8}" presName="childShape" presStyleCnt="0"/>
      <dgm:spPr/>
    </dgm:pt>
    <dgm:pt modelId="{C6845C74-6026-4919-9E43-B822789DF7A9}" type="pres">
      <dgm:prSet presAssocID="{6B4F1496-3E1F-4724-9DEF-933D07689CF2}" presName="Name13" presStyleLbl="parChTrans1D2" presStyleIdx="4" presStyleCnt="8"/>
      <dgm:spPr/>
      <dgm:t>
        <a:bodyPr/>
        <a:lstStyle/>
        <a:p>
          <a:endParaRPr lang="ru-RU"/>
        </a:p>
      </dgm:t>
    </dgm:pt>
    <dgm:pt modelId="{E8D18D95-ECA0-4FF9-87A8-90AE73AB8C5C}" type="pres">
      <dgm:prSet presAssocID="{DB482349-96B2-41A8-ABEA-F5F429751DB2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9B523-6771-467A-A645-3B9D24C2C0FE}" type="pres">
      <dgm:prSet presAssocID="{E510D160-A805-4F16-9383-6F556D22E0B2}" presName="Name13" presStyleLbl="parChTrans1D2" presStyleIdx="5" presStyleCnt="8"/>
      <dgm:spPr/>
      <dgm:t>
        <a:bodyPr/>
        <a:lstStyle/>
        <a:p>
          <a:endParaRPr lang="ru-RU"/>
        </a:p>
      </dgm:t>
    </dgm:pt>
    <dgm:pt modelId="{AA789EBE-552E-4257-89A5-EA76377DC64F}" type="pres">
      <dgm:prSet presAssocID="{2232F450-C727-4AA6-9044-C44AFC25AD3B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8F100-A63E-4EAA-A0F1-2C5B663F6FCD}" type="pres">
      <dgm:prSet presAssocID="{96C1466D-A27F-4666-8C63-FFAD099F6651}" presName="root" presStyleCnt="0"/>
      <dgm:spPr/>
    </dgm:pt>
    <dgm:pt modelId="{82653DB6-DAC0-48DC-8683-320256B9F540}" type="pres">
      <dgm:prSet presAssocID="{96C1466D-A27F-4666-8C63-FFAD099F6651}" presName="rootComposite" presStyleCnt="0"/>
      <dgm:spPr/>
    </dgm:pt>
    <dgm:pt modelId="{9168CEC7-C088-4A27-9E87-FEACC722CC90}" type="pres">
      <dgm:prSet presAssocID="{96C1466D-A27F-4666-8C63-FFAD099F6651}" presName="rootText" presStyleLbl="node1" presStyleIdx="3" presStyleCnt="4"/>
      <dgm:spPr/>
      <dgm:t>
        <a:bodyPr/>
        <a:lstStyle/>
        <a:p>
          <a:endParaRPr lang="ru-RU"/>
        </a:p>
      </dgm:t>
    </dgm:pt>
    <dgm:pt modelId="{DD89F3C9-9DFE-4320-9254-A948CCC36DEA}" type="pres">
      <dgm:prSet presAssocID="{96C1466D-A27F-4666-8C63-FFAD099F6651}" presName="rootConnector" presStyleLbl="node1" presStyleIdx="3" presStyleCnt="4"/>
      <dgm:spPr/>
      <dgm:t>
        <a:bodyPr/>
        <a:lstStyle/>
        <a:p>
          <a:endParaRPr lang="ru-RU"/>
        </a:p>
      </dgm:t>
    </dgm:pt>
    <dgm:pt modelId="{AC8454FA-020C-4B1C-8666-64667E3C9DEC}" type="pres">
      <dgm:prSet presAssocID="{96C1466D-A27F-4666-8C63-FFAD099F6651}" presName="childShape" presStyleCnt="0"/>
      <dgm:spPr/>
    </dgm:pt>
    <dgm:pt modelId="{FB96819B-A81B-40FE-AB72-7F2563749F7F}" type="pres">
      <dgm:prSet presAssocID="{0C5B1253-4E4C-4C89-B2E9-30BE3F6A9A5B}" presName="Name13" presStyleLbl="parChTrans1D2" presStyleIdx="6" presStyleCnt="8"/>
      <dgm:spPr/>
      <dgm:t>
        <a:bodyPr/>
        <a:lstStyle/>
        <a:p>
          <a:endParaRPr lang="ru-RU"/>
        </a:p>
      </dgm:t>
    </dgm:pt>
    <dgm:pt modelId="{1CC71F6C-B2BE-42C2-9BB9-F847455FE4D6}" type="pres">
      <dgm:prSet presAssocID="{577FE312-26D5-43C1-8847-BE49ADAFB101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74C0E-2D7B-49EC-8F72-EE64D6CBEB05}" type="pres">
      <dgm:prSet presAssocID="{26F4B069-1A8D-4566-9D88-27A7E1FCBB38}" presName="Name13" presStyleLbl="parChTrans1D2" presStyleIdx="7" presStyleCnt="8"/>
      <dgm:spPr/>
      <dgm:t>
        <a:bodyPr/>
        <a:lstStyle/>
        <a:p>
          <a:endParaRPr lang="ru-RU"/>
        </a:p>
      </dgm:t>
    </dgm:pt>
    <dgm:pt modelId="{70F00B73-C512-4286-A946-843A2E2E9213}" type="pres">
      <dgm:prSet presAssocID="{F4C6BF1F-16AB-4FC6-9483-D275C60D6ED9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15ECBA-7F9D-45D2-A424-3C704A473E32}" type="presOf" srcId="{6B4F1496-3E1F-4724-9DEF-933D07689CF2}" destId="{C6845C74-6026-4919-9E43-B822789DF7A9}" srcOrd="0" destOrd="0" presId="urn:microsoft.com/office/officeart/2005/8/layout/hierarchy3"/>
    <dgm:cxn modelId="{421A03AD-4353-4C7C-A5C7-4158D0367889}" srcId="{96C1466D-A27F-4666-8C63-FFAD099F6651}" destId="{F4C6BF1F-16AB-4FC6-9483-D275C60D6ED9}" srcOrd="1" destOrd="0" parTransId="{26F4B069-1A8D-4566-9D88-27A7E1FCBB38}" sibTransId="{E7FB5599-A99D-4DDE-8B77-D70A66F55F4B}"/>
    <dgm:cxn modelId="{2ACEE418-1CBE-45FE-B637-2420E0AC59AE}" type="presOf" srcId="{F1C98023-0545-41A3-8EA6-01F3E83AAC8B}" destId="{9BFF57C7-C1A3-4090-9D13-4656E7558DA0}" srcOrd="0" destOrd="0" presId="urn:microsoft.com/office/officeart/2005/8/layout/hierarchy3"/>
    <dgm:cxn modelId="{35B0EA4F-615E-4CF8-BDA7-7A35CB9CB7CD}" type="presOf" srcId="{E510D160-A805-4F16-9383-6F556D22E0B2}" destId="{F9B9B523-6771-467A-A645-3B9D24C2C0FE}" srcOrd="0" destOrd="0" presId="urn:microsoft.com/office/officeart/2005/8/layout/hierarchy3"/>
    <dgm:cxn modelId="{BFBA53F5-F60C-4E48-BF8E-9792F1703EC8}" type="presOf" srcId="{54030291-674F-4705-8E0E-698A1F53D36E}" destId="{D1EA5FFE-FF86-45A0-88E0-FBC577E66874}" srcOrd="0" destOrd="0" presId="urn:microsoft.com/office/officeart/2005/8/layout/hierarchy3"/>
    <dgm:cxn modelId="{426AFBF7-58C0-44F6-A60A-0D71A9E12EE6}" type="presOf" srcId="{F17DA15E-AF09-4B0A-87E8-3867AEF9AE8D}" destId="{1C2767FC-75A3-442C-8082-6461B44BB75D}" srcOrd="0" destOrd="0" presId="urn:microsoft.com/office/officeart/2005/8/layout/hierarchy3"/>
    <dgm:cxn modelId="{0CD27E6D-86D4-4BD3-B4C7-2CF4059EEACF}" srcId="{1ED680FE-DD1F-40DB-9711-A908FBD384E8}" destId="{2232F450-C727-4AA6-9044-C44AFC25AD3B}" srcOrd="1" destOrd="0" parTransId="{E510D160-A805-4F16-9383-6F556D22E0B2}" sibTransId="{CB2CFEBE-159A-4CF9-B34C-311A53BA5501}"/>
    <dgm:cxn modelId="{5F4C8363-318D-45E1-8D8A-5D8B0115B8E5}" type="presOf" srcId="{1ED680FE-DD1F-40DB-9711-A908FBD384E8}" destId="{82B247F7-04D3-4DB2-8127-F3B9AB2BEFF6}" srcOrd="0" destOrd="0" presId="urn:microsoft.com/office/officeart/2005/8/layout/hierarchy3"/>
    <dgm:cxn modelId="{BF063D9E-86C8-4415-B301-E81027D28AFD}" type="presOf" srcId="{0C5B1253-4E4C-4C89-B2E9-30BE3F6A9A5B}" destId="{FB96819B-A81B-40FE-AB72-7F2563749F7F}" srcOrd="0" destOrd="0" presId="urn:microsoft.com/office/officeart/2005/8/layout/hierarchy3"/>
    <dgm:cxn modelId="{64F55DF6-70E4-46EA-BE1B-DBAA200B5CD2}" type="presOf" srcId="{1ED680FE-DD1F-40DB-9711-A908FBD384E8}" destId="{BF425238-943E-4E06-A2D5-1B952CB77887}" srcOrd="1" destOrd="0" presId="urn:microsoft.com/office/officeart/2005/8/layout/hierarchy3"/>
    <dgm:cxn modelId="{585BC0E7-A60A-41D6-AFEB-38235A046DC8}" type="presOf" srcId="{26F4B069-1A8D-4566-9D88-27A7E1FCBB38}" destId="{E8B74C0E-2D7B-49EC-8F72-EE64D6CBEB05}" srcOrd="0" destOrd="0" presId="urn:microsoft.com/office/officeart/2005/8/layout/hierarchy3"/>
    <dgm:cxn modelId="{73A8B3EC-9154-4B00-BF2C-03470A43E8B4}" type="presOf" srcId="{FC8B0282-0D2F-44CB-8733-B0F28A57977B}" destId="{3CFFE30B-AEFD-4C60-8F85-3AFCB2FE75BD}" srcOrd="0" destOrd="0" presId="urn:microsoft.com/office/officeart/2005/8/layout/hierarchy3"/>
    <dgm:cxn modelId="{648B88FE-1B0B-4A52-83AA-B81CD86F02DF}" srcId="{021655EF-4C3F-4CD7-B22C-A54BCADFB917}" destId="{96C1466D-A27F-4666-8C63-FFAD099F6651}" srcOrd="3" destOrd="0" parTransId="{9E689EC3-3B7B-464F-AA58-E44612C267A9}" sibTransId="{EEF3F8B7-3D7E-46B7-B871-9A1F469B2292}"/>
    <dgm:cxn modelId="{CE459B67-B1C6-49EA-BAB7-04DB0B6A1C11}" type="presOf" srcId="{021655EF-4C3F-4CD7-B22C-A54BCADFB917}" destId="{0D97E3B1-4F07-41C7-975C-066F164E408A}" srcOrd="0" destOrd="0" presId="urn:microsoft.com/office/officeart/2005/8/layout/hierarchy3"/>
    <dgm:cxn modelId="{3F5134E7-D859-49FA-8FBB-A4CB3D90524D}" srcId="{981D70F1-351C-4FB9-B5C9-432F18655FF7}" destId="{584C9538-F74B-4F37-A01E-8404B7B9C5DE}" srcOrd="0" destOrd="0" parTransId="{F17DA15E-AF09-4B0A-87E8-3867AEF9AE8D}" sibTransId="{86CCF258-2FE9-401D-B7A8-7FC8D518E479}"/>
    <dgm:cxn modelId="{1833F89F-264B-47F1-8B55-B092071840B3}" srcId="{C6D97EE8-6A87-4E65-9C8D-E8299F6049C0}" destId="{79C7E7E8-F3B2-40FC-A1F0-A32A02CE5CB6}" srcOrd="1" destOrd="0" parTransId="{F48A4B4D-949A-46AE-AE49-88DC50A82BE1}" sibTransId="{A8797AA3-D7F9-48BC-BFF3-98D6FE654DA2}"/>
    <dgm:cxn modelId="{C0038CA7-58A9-46A9-8F39-58BF3766A64C}" srcId="{96C1466D-A27F-4666-8C63-FFAD099F6651}" destId="{577FE312-26D5-43C1-8847-BE49ADAFB101}" srcOrd="0" destOrd="0" parTransId="{0C5B1253-4E4C-4C89-B2E9-30BE3F6A9A5B}" sibTransId="{00058890-1FC2-4B6E-9D68-45F380194BD8}"/>
    <dgm:cxn modelId="{47870198-47DD-4BD1-8DBA-820992A695B4}" type="presOf" srcId="{2232F450-C727-4AA6-9044-C44AFC25AD3B}" destId="{AA789EBE-552E-4257-89A5-EA76377DC64F}" srcOrd="0" destOrd="0" presId="urn:microsoft.com/office/officeart/2005/8/layout/hierarchy3"/>
    <dgm:cxn modelId="{926D43FC-CED7-42F4-BADE-A7CED7CD82EA}" type="presOf" srcId="{F4C6BF1F-16AB-4FC6-9483-D275C60D6ED9}" destId="{70F00B73-C512-4286-A946-843A2E2E9213}" srcOrd="0" destOrd="0" presId="urn:microsoft.com/office/officeart/2005/8/layout/hierarchy3"/>
    <dgm:cxn modelId="{8D0CF765-E49D-4EDE-B632-570D37AFE8ED}" type="presOf" srcId="{627FBF05-1B34-40F0-9688-46B08CD1E35B}" destId="{49C92346-8C2D-4B83-AA4B-373D804252B9}" srcOrd="0" destOrd="0" presId="urn:microsoft.com/office/officeart/2005/8/layout/hierarchy3"/>
    <dgm:cxn modelId="{9FFFFE1F-53F8-45FD-A252-0A84DBF61167}" type="presOf" srcId="{577FE312-26D5-43C1-8847-BE49ADAFB101}" destId="{1CC71F6C-B2BE-42C2-9BB9-F847455FE4D6}" srcOrd="0" destOrd="0" presId="urn:microsoft.com/office/officeart/2005/8/layout/hierarchy3"/>
    <dgm:cxn modelId="{97A78F8E-7D52-4F2E-B45B-84688514A5E3}" type="presOf" srcId="{96C1466D-A27F-4666-8C63-FFAD099F6651}" destId="{DD89F3C9-9DFE-4320-9254-A948CCC36DEA}" srcOrd="1" destOrd="0" presId="urn:microsoft.com/office/officeart/2005/8/layout/hierarchy3"/>
    <dgm:cxn modelId="{66F0718B-2596-4056-9371-55B0BC0E2A97}" type="presOf" srcId="{DB482349-96B2-41A8-ABEA-F5F429751DB2}" destId="{E8D18D95-ECA0-4FF9-87A8-90AE73AB8C5C}" srcOrd="0" destOrd="0" presId="urn:microsoft.com/office/officeart/2005/8/layout/hierarchy3"/>
    <dgm:cxn modelId="{09B3A7F2-6B73-4229-BC3D-69F65ED552C0}" type="presOf" srcId="{C6D97EE8-6A87-4E65-9C8D-E8299F6049C0}" destId="{ABEF2A9C-8687-4786-8EBD-B1AFF10BB73D}" srcOrd="0" destOrd="0" presId="urn:microsoft.com/office/officeart/2005/8/layout/hierarchy3"/>
    <dgm:cxn modelId="{13069313-0532-4CC7-B2C7-31F9CA3797A7}" type="presOf" srcId="{79C7E7E8-F3B2-40FC-A1F0-A32A02CE5CB6}" destId="{DC7DCBB7-C75D-41CF-B9BE-CEDAE6DEAA23}" srcOrd="0" destOrd="0" presId="urn:microsoft.com/office/officeart/2005/8/layout/hierarchy3"/>
    <dgm:cxn modelId="{E54C71DB-FC3F-4F2D-9958-8ADB7FA7B409}" type="presOf" srcId="{96C1466D-A27F-4666-8C63-FFAD099F6651}" destId="{9168CEC7-C088-4A27-9E87-FEACC722CC90}" srcOrd="0" destOrd="0" presId="urn:microsoft.com/office/officeart/2005/8/layout/hierarchy3"/>
    <dgm:cxn modelId="{F21AC570-DD0B-43EA-8948-5605928F25D3}" type="presOf" srcId="{981D70F1-351C-4FB9-B5C9-432F18655FF7}" destId="{44603DCD-2CAD-4CB7-9525-B2BEEF9F7A15}" srcOrd="1" destOrd="0" presId="urn:microsoft.com/office/officeart/2005/8/layout/hierarchy3"/>
    <dgm:cxn modelId="{53FD37F6-4160-4B43-8AA6-17F82047ADFA}" srcId="{C6D97EE8-6A87-4E65-9C8D-E8299F6049C0}" destId="{627FBF05-1B34-40F0-9688-46B08CD1E35B}" srcOrd="0" destOrd="0" parTransId="{54030291-674F-4705-8E0E-698A1F53D36E}" sibTransId="{529B131F-FB1A-41FF-AB99-9560EB8975C9}"/>
    <dgm:cxn modelId="{6D3E4735-24EB-4B8E-AF25-DC05CF7377B8}" srcId="{1ED680FE-DD1F-40DB-9711-A908FBD384E8}" destId="{DB482349-96B2-41A8-ABEA-F5F429751DB2}" srcOrd="0" destOrd="0" parTransId="{6B4F1496-3E1F-4724-9DEF-933D07689CF2}" sibTransId="{90BE7C87-A33C-4C09-AF8E-50B8A0854566}"/>
    <dgm:cxn modelId="{EE1501D7-6A86-452F-9853-4DF2164E415E}" srcId="{981D70F1-351C-4FB9-B5C9-432F18655FF7}" destId="{F1C98023-0545-41A3-8EA6-01F3E83AAC8B}" srcOrd="1" destOrd="0" parTransId="{FC8B0282-0D2F-44CB-8733-B0F28A57977B}" sibTransId="{879EAF3F-DC1D-45FC-ABC2-1EF962A70FD7}"/>
    <dgm:cxn modelId="{10001DD4-3508-4851-850B-0B99CAB68769}" type="presOf" srcId="{F48A4B4D-949A-46AE-AE49-88DC50A82BE1}" destId="{BC147EC4-1B0C-4A02-9C4A-A555BCF0E55F}" srcOrd="0" destOrd="0" presId="urn:microsoft.com/office/officeart/2005/8/layout/hierarchy3"/>
    <dgm:cxn modelId="{89F7695C-2311-4129-98A4-C5F832179461}" srcId="{021655EF-4C3F-4CD7-B22C-A54BCADFB917}" destId="{1ED680FE-DD1F-40DB-9711-A908FBD384E8}" srcOrd="2" destOrd="0" parTransId="{4F1E6A80-ADA6-479F-BFF3-E454939677BD}" sibTransId="{CAE21F1F-B4AC-4042-BF69-8BB46DB256CD}"/>
    <dgm:cxn modelId="{19E106D2-0783-4EBD-9CAC-180F7024B848}" srcId="{021655EF-4C3F-4CD7-B22C-A54BCADFB917}" destId="{981D70F1-351C-4FB9-B5C9-432F18655FF7}" srcOrd="1" destOrd="0" parTransId="{F87719C8-9225-4A5F-8B37-EDC668C81328}" sibTransId="{ED6ADDF0-97F6-4BFF-B766-1DE978827FB7}"/>
    <dgm:cxn modelId="{5D7BD378-DBC5-4AFB-9F8A-DA76C727AF21}" srcId="{021655EF-4C3F-4CD7-B22C-A54BCADFB917}" destId="{C6D97EE8-6A87-4E65-9C8D-E8299F6049C0}" srcOrd="0" destOrd="0" parTransId="{387D85A8-B7DB-41BD-96D5-5860BFE3C20F}" sibTransId="{48AC429C-C8BD-43C7-B201-23900D1FC573}"/>
    <dgm:cxn modelId="{07B29E3C-DDE2-486F-88D4-2E072D28B1E2}" type="presOf" srcId="{C6D97EE8-6A87-4E65-9C8D-E8299F6049C0}" destId="{674D4925-A9B7-46AD-A88F-E2172627CEB5}" srcOrd="1" destOrd="0" presId="urn:microsoft.com/office/officeart/2005/8/layout/hierarchy3"/>
    <dgm:cxn modelId="{6E14DBBD-B3C6-4C19-9499-B04146F3B7B9}" type="presOf" srcId="{584C9538-F74B-4F37-A01E-8404B7B9C5DE}" destId="{C2893597-8BA7-47A4-BDAB-E8EAA21A1AC7}" srcOrd="0" destOrd="0" presId="urn:microsoft.com/office/officeart/2005/8/layout/hierarchy3"/>
    <dgm:cxn modelId="{8428EC42-6E23-485C-A5BE-02668AF63F88}" type="presOf" srcId="{981D70F1-351C-4FB9-B5C9-432F18655FF7}" destId="{137263BA-7243-4DFD-9DC1-8D09A9D39717}" srcOrd="0" destOrd="0" presId="urn:microsoft.com/office/officeart/2005/8/layout/hierarchy3"/>
    <dgm:cxn modelId="{308F83A6-F97A-4DE2-AD39-5801C9BC3120}" type="presParOf" srcId="{0D97E3B1-4F07-41C7-975C-066F164E408A}" destId="{F9C43997-38C2-4F04-ACA9-A260A2BC0523}" srcOrd="0" destOrd="0" presId="urn:microsoft.com/office/officeart/2005/8/layout/hierarchy3"/>
    <dgm:cxn modelId="{90933D8A-A15B-426C-AF4F-28D3080A2A08}" type="presParOf" srcId="{F9C43997-38C2-4F04-ACA9-A260A2BC0523}" destId="{287B4E72-0D25-4BB1-84C3-20F2B378176C}" srcOrd="0" destOrd="0" presId="urn:microsoft.com/office/officeart/2005/8/layout/hierarchy3"/>
    <dgm:cxn modelId="{FD0591C3-6594-476E-B694-EF77B3D5CE7B}" type="presParOf" srcId="{287B4E72-0D25-4BB1-84C3-20F2B378176C}" destId="{ABEF2A9C-8687-4786-8EBD-B1AFF10BB73D}" srcOrd="0" destOrd="0" presId="urn:microsoft.com/office/officeart/2005/8/layout/hierarchy3"/>
    <dgm:cxn modelId="{C6660495-DED6-42C6-A32A-5CFA50B85563}" type="presParOf" srcId="{287B4E72-0D25-4BB1-84C3-20F2B378176C}" destId="{674D4925-A9B7-46AD-A88F-E2172627CEB5}" srcOrd="1" destOrd="0" presId="urn:microsoft.com/office/officeart/2005/8/layout/hierarchy3"/>
    <dgm:cxn modelId="{87EC73B6-1EFD-4259-8468-C54D279A819A}" type="presParOf" srcId="{F9C43997-38C2-4F04-ACA9-A260A2BC0523}" destId="{8059F988-10A4-4254-9C16-1C2FDFA988E4}" srcOrd="1" destOrd="0" presId="urn:microsoft.com/office/officeart/2005/8/layout/hierarchy3"/>
    <dgm:cxn modelId="{67C73D9A-6723-4A71-B8EE-0A185C309FC0}" type="presParOf" srcId="{8059F988-10A4-4254-9C16-1C2FDFA988E4}" destId="{D1EA5FFE-FF86-45A0-88E0-FBC577E66874}" srcOrd="0" destOrd="0" presId="urn:microsoft.com/office/officeart/2005/8/layout/hierarchy3"/>
    <dgm:cxn modelId="{7AA810F5-6851-49FF-B644-48866D58FA95}" type="presParOf" srcId="{8059F988-10A4-4254-9C16-1C2FDFA988E4}" destId="{49C92346-8C2D-4B83-AA4B-373D804252B9}" srcOrd="1" destOrd="0" presId="urn:microsoft.com/office/officeart/2005/8/layout/hierarchy3"/>
    <dgm:cxn modelId="{0B213E03-0979-4F59-B896-774D0BD1F607}" type="presParOf" srcId="{8059F988-10A4-4254-9C16-1C2FDFA988E4}" destId="{BC147EC4-1B0C-4A02-9C4A-A555BCF0E55F}" srcOrd="2" destOrd="0" presId="urn:microsoft.com/office/officeart/2005/8/layout/hierarchy3"/>
    <dgm:cxn modelId="{77C89B0F-409B-4E78-8AC5-6693C044E3AB}" type="presParOf" srcId="{8059F988-10A4-4254-9C16-1C2FDFA988E4}" destId="{DC7DCBB7-C75D-41CF-B9BE-CEDAE6DEAA23}" srcOrd="3" destOrd="0" presId="urn:microsoft.com/office/officeart/2005/8/layout/hierarchy3"/>
    <dgm:cxn modelId="{7ABB946E-4369-436C-B452-8D83B9B27AD8}" type="presParOf" srcId="{0D97E3B1-4F07-41C7-975C-066F164E408A}" destId="{5C7FF0FA-6C6A-4008-9DF1-4A91D041997B}" srcOrd="1" destOrd="0" presId="urn:microsoft.com/office/officeart/2005/8/layout/hierarchy3"/>
    <dgm:cxn modelId="{48570443-8C29-4886-A103-324E092BD6FD}" type="presParOf" srcId="{5C7FF0FA-6C6A-4008-9DF1-4A91D041997B}" destId="{1B2AD32C-5CCA-4D66-9212-1CC1DD9EA2FC}" srcOrd="0" destOrd="0" presId="urn:microsoft.com/office/officeart/2005/8/layout/hierarchy3"/>
    <dgm:cxn modelId="{02A2A96E-F8B3-4FEA-A151-07CEB76CDAE8}" type="presParOf" srcId="{1B2AD32C-5CCA-4D66-9212-1CC1DD9EA2FC}" destId="{137263BA-7243-4DFD-9DC1-8D09A9D39717}" srcOrd="0" destOrd="0" presId="urn:microsoft.com/office/officeart/2005/8/layout/hierarchy3"/>
    <dgm:cxn modelId="{1A8F7BCE-1CBB-4A04-8340-22D766B7F13E}" type="presParOf" srcId="{1B2AD32C-5CCA-4D66-9212-1CC1DD9EA2FC}" destId="{44603DCD-2CAD-4CB7-9525-B2BEEF9F7A15}" srcOrd="1" destOrd="0" presId="urn:microsoft.com/office/officeart/2005/8/layout/hierarchy3"/>
    <dgm:cxn modelId="{07C481E4-13BF-4EDF-B8F1-214C57622DA4}" type="presParOf" srcId="{5C7FF0FA-6C6A-4008-9DF1-4A91D041997B}" destId="{7A6EA7E6-3875-4411-9D32-B6F7ED4DE4D8}" srcOrd="1" destOrd="0" presId="urn:microsoft.com/office/officeart/2005/8/layout/hierarchy3"/>
    <dgm:cxn modelId="{A8F31FAD-14B8-4531-8475-3E19AA4B62BC}" type="presParOf" srcId="{7A6EA7E6-3875-4411-9D32-B6F7ED4DE4D8}" destId="{1C2767FC-75A3-442C-8082-6461B44BB75D}" srcOrd="0" destOrd="0" presId="urn:microsoft.com/office/officeart/2005/8/layout/hierarchy3"/>
    <dgm:cxn modelId="{24E237DB-1D0D-4B01-B276-F9862EFF1A64}" type="presParOf" srcId="{7A6EA7E6-3875-4411-9D32-B6F7ED4DE4D8}" destId="{C2893597-8BA7-47A4-BDAB-E8EAA21A1AC7}" srcOrd="1" destOrd="0" presId="urn:microsoft.com/office/officeart/2005/8/layout/hierarchy3"/>
    <dgm:cxn modelId="{1CEA70DD-F4DA-406E-B4C1-8C2699F24175}" type="presParOf" srcId="{7A6EA7E6-3875-4411-9D32-B6F7ED4DE4D8}" destId="{3CFFE30B-AEFD-4C60-8F85-3AFCB2FE75BD}" srcOrd="2" destOrd="0" presId="urn:microsoft.com/office/officeart/2005/8/layout/hierarchy3"/>
    <dgm:cxn modelId="{03F3A343-6000-46F2-8374-66A1676E8CCD}" type="presParOf" srcId="{7A6EA7E6-3875-4411-9D32-B6F7ED4DE4D8}" destId="{9BFF57C7-C1A3-4090-9D13-4656E7558DA0}" srcOrd="3" destOrd="0" presId="urn:microsoft.com/office/officeart/2005/8/layout/hierarchy3"/>
    <dgm:cxn modelId="{A691EE4E-EE9B-4CCC-BAE2-E8DE0E336A32}" type="presParOf" srcId="{0D97E3B1-4F07-41C7-975C-066F164E408A}" destId="{64A171CE-F202-4501-ADB9-DF8406A8B86B}" srcOrd="2" destOrd="0" presId="urn:microsoft.com/office/officeart/2005/8/layout/hierarchy3"/>
    <dgm:cxn modelId="{E67E041E-73E1-494E-A258-5BA96F2B1416}" type="presParOf" srcId="{64A171CE-F202-4501-ADB9-DF8406A8B86B}" destId="{C095182F-27D3-40CB-B1A6-76D24D06BACE}" srcOrd="0" destOrd="0" presId="urn:microsoft.com/office/officeart/2005/8/layout/hierarchy3"/>
    <dgm:cxn modelId="{74545535-1975-433E-B8E0-59319342F5D8}" type="presParOf" srcId="{C095182F-27D3-40CB-B1A6-76D24D06BACE}" destId="{82B247F7-04D3-4DB2-8127-F3B9AB2BEFF6}" srcOrd="0" destOrd="0" presId="urn:microsoft.com/office/officeart/2005/8/layout/hierarchy3"/>
    <dgm:cxn modelId="{BA25FF2E-BA7E-454A-9482-5334C57EF80B}" type="presParOf" srcId="{C095182F-27D3-40CB-B1A6-76D24D06BACE}" destId="{BF425238-943E-4E06-A2D5-1B952CB77887}" srcOrd="1" destOrd="0" presId="urn:microsoft.com/office/officeart/2005/8/layout/hierarchy3"/>
    <dgm:cxn modelId="{85F64DAD-2C6A-4DBA-9D11-8E7CE78BB729}" type="presParOf" srcId="{64A171CE-F202-4501-ADB9-DF8406A8B86B}" destId="{211E84A5-79E7-4A64-8244-8F48519DA8E8}" srcOrd="1" destOrd="0" presId="urn:microsoft.com/office/officeart/2005/8/layout/hierarchy3"/>
    <dgm:cxn modelId="{6370BCB7-E7F3-42E5-8BDF-6E3B27282486}" type="presParOf" srcId="{211E84A5-79E7-4A64-8244-8F48519DA8E8}" destId="{C6845C74-6026-4919-9E43-B822789DF7A9}" srcOrd="0" destOrd="0" presId="urn:microsoft.com/office/officeart/2005/8/layout/hierarchy3"/>
    <dgm:cxn modelId="{4F18B545-F5DA-4536-9772-00CB1C044DB6}" type="presParOf" srcId="{211E84A5-79E7-4A64-8244-8F48519DA8E8}" destId="{E8D18D95-ECA0-4FF9-87A8-90AE73AB8C5C}" srcOrd="1" destOrd="0" presId="urn:microsoft.com/office/officeart/2005/8/layout/hierarchy3"/>
    <dgm:cxn modelId="{C733FD1F-5EB9-435F-A3F7-FF7B0D4F6A8C}" type="presParOf" srcId="{211E84A5-79E7-4A64-8244-8F48519DA8E8}" destId="{F9B9B523-6771-467A-A645-3B9D24C2C0FE}" srcOrd="2" destOrd="0" presId="urn:microsoft.com/office/officeart/2005/8/layout/hierarchy3"/>
    <dgm:cxn modelId="{17B4BCDD-2B66-45AF-BC90-37E81A940C2D}" type="presParOf" srcId="{211E84A5-79E7-4A64-8244-8F48519DA8E8}" destId="{AA789EBE-552E-4257-89A5-EA76377DC64F}" srcOrd="3" destOrd="0" presId="urn:microsoft.com/office/officeart/2005/8/layout/hierarchy3"/>
    <dgm:cxn modelId="{CE89AB4A-3DB9-4840-9D1A-C9FAF3E51C06}" type="presParOf" srcId="{0D97E3B1-4F07-41C7-975C-066F164E408A}" destId="{92C8F100-A63E-4EAA-A0F1-2C5B663F6FCD}" srcOrd="3" destOrd="0" presId="urn:microsoft.com/office/officeart/2005/8/layout/hierarchy3"/>
    <dgm:cxn modelId="{5EFB8D54-DD73-4179-858F-09A62D357066}" type="presParOf" srcId="{92C8F100-A63E-4EAA-A0F1-2C5B663F6FCD}" destId="{82653DB6-DAC0-48DC-8683-320256B9F540}" srcOrd="0" destOrd="0" presId="urn:microsoft.com/office/officeart/2005/8/layout/hierarchy3"/>
    <dgm:cxn modelId="{6C3D0134-84E8-47DA-9324-5398C527A2F9}" type="presParOf" srcId="{82653DB6-DAC0-48DC-8683-320256B9F540}" destId="{9168CEC7-C088-4A27-9E87-FEACC722CC90}" srcOrd="0" destOrd="0" presId="urn:microsoft.com/office/officeart/2005/8/layout/hierarchy3"/>
    <dgm:cxn modelId="{0D441EC2-28A9-4496-88F6-F3F29FBEAB43}" type="presParOf" srcId="{82653DB6-DAC0-48DC-8683-320256B9F540}" destId="{DD89F3C9-9DFE-4320-9254-A948CCC36DEA}" srcOrd="1" destOrd="0" presId="urn:microsoft.com/office/officeart/2005/8/layout/hierarchy3"/>
    <dgm:cxn modelId="{4EDD705F-C3B4-41E6-9A07-7CF2C7AD6BEB}" type="presParOf" srcId="{92C8F100-A63E-4EAA-A0F1-2C5B663F6FCD}" destId="{AC8454FA-020C-4B1C-8666-64667E3C9DEC}" srcOrd="1" destOrd="0" presId="urn:microsoft.com/office/officeart/2005/8/layout/hierarchy3"/>
    <dgm:cxn modelId="{9C7682C2-30DC-44FB-9C94-431F7767BE77}" type="presParOf" srcId="{AC8454FA-020C-4B1C-8666-64667E3C9DEC}" destId="{FB96819B-A81B-40FE-AB72-7F2563749F7F}" srcOrd="0" destOrd="0" presId="urn:microsoft.com/office/officeart/2005/8/layout/hierarchy3"/>
    <dgm:cxn modelId="{6B390FFD-CE23-42AA-BD76-5DAD8368BA8B}" type="presParOf" srcId="{AC8454FA-020C-4B1C-8666-64667E3C9DEC}" destId="{1CC71F6C-B2BE-42C2-9BB9-F847455FE4D6}" srcOrd="1" destOrd="0" presId="urn:microsoft.com/office/officeart/2005/8/layout/hierarchy3"/>
    <dgm:cxn modelId="{DD017005-91EC-40DA-B7B0-74F3328A1438}" type="presParOf" srcId="{AC8454FA-020C-4B1C-8666-64667E3C9DEC}" destId="{E8B74C0E-2D7B-49EC-8F72-EE64D6CBEB05}" srcOrd="2" destOrd="0" presId="urn:microsoft.com/office/officeart/2005/8/layout/hierarchy3"/>
    <dgm:cxn modelId="{4AD2A39E-BAEE-491F-B7C6-C10CE2042D8A}" type="presParOf" srcId="{AC8454FA-020C-4B1C-8666-64667E3C9DEC}" destId="{70F00B73-C512-4286-A946-843A2E2E921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EF2A9C-8687-4786-8EBD-B1AFF10BB73D}">
      <dsp:nvSpPr>
        <dsp:cNvPr id="0" name=""/>
        <dsp:cNvSpPr/>
      </dsp:nvSpPr>
      <dsp:spPr>
        <a:xfrm>
          <a:off x="1608" y="1811307"/>
          <a:ext cx="1848791" cy="924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/>
        </a:p>
      </dsp:txBody>
      <dsp:txXfrm>
        <a:off x="1608" y="1811307"/>
        <a:ext cx="1848791" cy="924395"/>
      </dsp:txXfrm>
    </dsp:sp>
    <dsp:sp modelId="{D1EA5FFE-FF86-45A0-88E0-FBC577E66874}">
      <dsp:nvSpPr>
        <dsp:cNvPr id="0" name=""/>
        <dsp:cNvSpPr/>
      </dsp:nvSpPr>
      <dsp:spPr>
        <a:xfrm>
          <a:off x="186487" y="2735703"/>
          <a:ext cx="184879" cy="693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296"/>
              </a:lnTo>
              <a:lnTo>
                <a:pt x="184879" y="69329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92346-8C2D-4B83-AA4B-373D804252B9}">
      <dsp:nvSpPr>
        <dsp:cNvPr id="0" name=""/>
        <dsp:cNvSpPr/>
      </dsp:nvSpPr>
      <dsp:spPr>
        <a:xfrm>
          <a:off x="371366" y="2966802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latin typeface="High Tower Text" pitchFamily="18" charset="0"/>
            </a:rPr>
            <a:t>H</a:t>
          </a:r>
          <a:endParaRPr lang="ru-RU" sz="5200" kern="1200" dirty="0"/>
        </a:p>
      </dsp:txBody>
      <dsp:txXfrm>
        <a:off x="371366" y="2966802"/>
        <a:ext cx="1479033" cy="924395"/>
      </dsp:txXfrm>
    </dsp:sp>
    <dsp:sp modelId="{BC147EC4-1B0C-4A02-9C4A-A555BCF0E55F}">
      <dsp:nvSpPr>
        <dsp:cNvPr id="0" name=""/>
        <dsp:cNvSpPr/>
      </dsp:nvSpPr>
      <dsp:spPr>
        <a:xfrm>
          <a:off x="186487" y="2735703"/>
          <a:ext cx="184879" cy="184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791"/>
              </a:lnTo>
              <a:lnTo>
                <a:pt x="184879" y="1848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7DCBB7-C75D-41CF-B9BE-CEDAE6DEAA23}">
      <dsp:nvSpPr>
        <dsp:cNvPr id="0" name=""/>
        <dsp:cNvSpPr/>
      </dsp:nvSpPr>
      <dsp:spPr>
        <a:xfrm>
          <a:off x="371366" y="4122296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err="1" smtClean="0"/>
            <a:t>Cl</a:t>
          </a:r>
          <a:endParaRPr lang="ru-RU" sz="5200" kern="1200" dirty="0"/>
        </a:p>
      </dsp:txBody>
      <dsp:txXfrm>
        <a:off x="371366" y="4122296"/>
        <a:ext cx="1479033" cy="924395"/>
      </dsp:txXfrm>
    </dsp:sp>
    <dsp:sp modelId="{137263BA-7243-4DFD-9DC1-8D09A9D39717}">
      <dsp:nvSpPr>
        <dsp:cNvPr id="0" name=""/>
        <dsp:cNvSpPr/>
      </dsp:nvSpPr>
      <dsp:spPr>
        <a:xfrm>
          <a:off x="2312597" y="1811307"/>
          <a:ext cx="1848791" cy="924395"/>
        </a:xfrm>
        <a:prstGeom prst="roundRect">
          <a:avLst>
            <a:gd name="adj" fmla="val 10000"/>
          </a:avLst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>
        <a:off x="2312597" y="1811307"/>
        <a:ext cx="1848791" cy="924395"/>
      </dsp:txXfrm>
    </dsp:sp>
    <dsp:sp modelId="{1C2767FC-75A3-442C-8082-6461B44BB75D}">
      <dsp:nvSpPr>
        <dsp:cNvPr id="0" name=""/>
        <dsp:cNvSpPr/>
      </dsp:nvSpPr>
      <dsp:spPr>
        <a:xfrm>
          <a:off x="2497476" y="2735703"/>
          <a:ext cx="184879" cy="693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296"/>
              </a:lnTo>
              <a:lnTo>
                <a:pt x="184879" y="69329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93597-8BA7-47A4-BDAB-E8EAA21A1AC7}">
      <dsp:nvSpPr>
        <dsp:cNvPr id="0" name=""/>
        <dsp:cNvSpPr/>
      </dsp:nvSpPr>
      <dsp:spPr>
        <a:xfrm>
          <a:off x="2682356" y="2966802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N</a:t>
          </a:r>
          <a:endParaRPr lang="ru-RU" sz="5200" kern="1200" dirty="0"/>
        </a:p>
      </dsp:txBody>
      <dsp:txXfrm>
        <a:off x="2682356" y="2966802"/>
        <a:ext cx="1479033" cy="924395"/>
      </dsp:txXfrm>
    </dsp:sp>
    <dsp:sp modelId="{3CFFE30B-AEFD-4C60-8F85-3AFCB2FE75BD}">
      <dsp:nvSpPr>
        <dsp:cNvPr id="0" name=""/>
        <dsp:cNvSpPr/>
      </dsp:nvSpPr>
      <dsp:spPr>
        <a:xfrm>
          <a:off x="2497476" y="2735703"/>
          <a:ext cx="184879" cy="184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791"/>
              </a:lnTo>
              <a:lnTo>
                <a:pt x="184879" y="1848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FF57C7-C1A3-4090-9D13-4656E7558DA0}">
      <dsp:nvSpPr>
        <dsp:cNvPr id="0" name=""/>
        <dsp:cNvSpPr/>
      </dsp:nvSpPr>
      <dsp:spPr>
        <a:xfrm>
          <a:off x="2682356" y="4122296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O</a:t>
          </a:r>
          <a:endParaRPr lang="ru-RU" sz="5200" kern="1200" dirty="0"/>
        </a:p>
      </dsp:txBody>
      <dsp:txXfrm>
        <a:off x="2682356" y="4122296"/>
        <a:ext cx="1479033" cy="924395"/>
      </dsp:txXfrm>
    </dsp:sp>
    <dsp:sp modelId="{82B247F7-04D3-4DB2-8127-F3B9AB2BEFF6}">
      <dsp:nvSpPr>
        <dsp:cNvPr id="0" name=""/>
        <dsp:cNvSpPr/>
      </dsp:nvSpPr>
      <dsp:spPr>
        <a:xfrm>
          <a:off x="4623586" y="1811307"/>
          <a:ext cx="1848791" cy="924395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200" kern="1200" dirty="0"/>
        </a:p>
      </dsp:txBody>
      <dsp:txXfrm>
        <a:off x="4623586" y="1811307"/>
        <a:ext cx="1848791" cy="924395"/>
      </dsp:txXfrm>
    </dsp:sp>
    <dsp:sp modelId="{C6845C74-6026-4919-9E43-B822789DF7A9}">
      <dsp:nvSpPr>
        <dsp:cNvPr id="0" name=""/>
        <dsp:cNvSpPr/>
      </dsp:nvSpPr>
      <dsp:spPr>
        <a:xfrm>
          <a:off x="4808466" y="2735703"/>
          <a:ext cx="184879" cy="693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296"/>
              </a:lnTo>
              <a:lnTo>
                <a:pt x="184879" y="69329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18D95-ECA0-4FF9-87A8-90AE73AB8C5C}">
      <dsp:nvSpPr>
        <dsp:cNvPr id="0" name=""/>
        <dsp:cNvSpPr/>
      </dsp:nvSpPr>
      <dsp:spPr>
        <a:xfrm>
          <a:off x="4993345" y="2966802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Na</a:t>
          </a:r>
          <a:endParaRPr lang="ru-RU" sz="5200" kern="1200" dirty="0"/>
        </a:p>
      </dsp:txBody>
      <dsp:txXfrm>
        <a:off x="4993345" y="2966802"/>
        <a:ext cx="1479033" cy="924395"/>
      </dsp:txXfrm>
    </dsp:sp>
    <dsp:sp modelId="{F9B9B523-6771-467A-A645-3B9D24C2C0FE}">
      <dsp:nvSpPr>
        <dsp:cNvPr id="0" name=""/>
        <dsp:cNvSpPr/>
      </dsp:nvSpPr>
      <dsp:spPr>
        <a:xfrm>
          <a:off x="4808466" y="2735703"/>
          <a:ext cx="184879" cy="184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791"/>
              </a:lnTo>
              <a:lnTo>
                <a:pt x="184879" y="1848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89EBE-552E-4257-89A5-EA76377DC64F}">
      <dsp:nvSpPr>
        <dsp:cNvPr id="0" name=""/>
        <dsp:cNvSpPr/>
      </dsp:nvSpPr>
      <dsp:spPr>
        <a:xfrm>
          <a:off x="4993345" y="4122296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err="1" smtClean="0"/>
            <a:t>Cl</a:t>
          </a:r>
          <a:endParaRPr lang="ru-RU" sz="5200" kern="1200" dirty="0"/>
        </a:p>
      </dsp:txBody>
      <dsp:txXfrm>
        <a:off x="4993345" y="4122296"/>
        <a:ext cx="1479033" cy="924395"/>
      </dsp:txXfrm>
    </dsp:sp>
    <dsp:sp modelId="{9168CEC7-C088-4A27-9E87-FEACC722CC90}">
      <dsp:nvSpPr>
        <dsp:cNvPr id="0" name=""/>
        <dsp:cNvSpPr/>
      </dsp:nvSpPr>
      <dsp:spPr>
        <a:xfrm>
          <a:off x="6934576" y="1811307"/>
          <a:ext cx="1848791" cy="924395"/>
        </a:xfrm>
        <a:prstGeom prst="roundRect">
          <a:avLst>
            <a:gd name="adj" fmla="val 10000"/>
          </a:avLst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200" kern="1200" dirty="0"/>
        </a:p>
      </dsp:txBody>
      <dsp:txXfrm>
        <a:off x="6934576" y="1811307"/>
        <a:ext cx="1848791" cy="924395"/>
      </dsp:txXfrm>
    </dsp:sp>
    <dsp:sp modelId="{FB96819B-A81B-40FE-AB72-7F2563749F7F}">
      <dsp:nvSpPr>
        <dsp:cNvPr id="0" name=""/>
        <dsp:cNvSpPr/>
      </dsp:nvSpPr>
      <dsp:spPr>
        <a:xfrm>
          <a:off x="7119455" y="2735703"/>
          <a:ext cx="184879" cy="693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296"/>
              </a:lnTo>
              <a:lnTo>
                <a:pt x="184879" y="69329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71F6C-B2BE-42C2-9BB9-F847455FE4D6}">
      <dsp:nvSpPr>
        <dsp:cNvPr id="0" name=""/>
        <dsp:cNvSpPr/>
      </dsp:nvSpPr>
      <dsp:spPr>
        <a:xfrm>
          <a:off x="7304334" y="2966802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Li</a:t>
          </a:r>
          <a:endParaRPr lang="ru-RU" sz="5200" kern="1200" dirty="0"/>
        </a:p>
      </dsp:txBody>
      <dsp:txXfrm>
        <a:off x="7304334" y="2966802"/>
        <a:ext cx="1479033" cy="924395"/>
      </dsp:txXfrm>
    </dsp:sp>
    <dsp:sp modelId="{E8B74C0E-2D7B-49EC-8F72-EE64D6CBEB05}">
      <dsp:nvSpPr>
        <dsp:cNvPr id="0" name=""/>
        <dsp:cNvSpPr/>
      </dsp:nvSpPr>
      <dsp:spPr>
        <a:xfrm>
          <a:off x="7119455" y="2735703"/>
          <a:ext cx="184879" cy="184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791"/>
              </a:lnTo>
              <a:lnTo>
                <a:pt x="184879" y="1848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00B73-C512-4286-A946-843A2E2E9213}">
      <dsp:nvSpPr>
        <dsp:cNvPr id="0" name=""/>
        <dsp:cNvSpPr/>
      </dsp:nvSpPr>
      <dsp:spPr>
        <a:xfrm>
          <a:off x="7304334" y="4122296"/>
          <a:ext cx="1479033" cy="924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S</a:t>
          </a:r>
          <a:endParaRPr lang="ru-RU" sz="5200" kern="1200" dirty="0"/>
        </a:p>
      </dsp:txBody>
      <dsp:txXfrm>
        <a:off x="7304334" y="4122296"/>
        <a:ext cx="1479033" cy="924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8;&#1072;&#1090;&#1100;&#1103;&#1085;&#1072;\Downloads\&#1042;&#1080;&#1076;&#1077;&#1086;&#1088;&#1086;&#1083;&#1080;&#1082;%20-%20&#1072;&#1085;&#1080;&#1084;&#1072;&#1094;&#1080;&#1103;%20'&#1057;&#1090;&#1088;&#1086;&#1077;&#1085;&#1080;&#1077;%20&#1072;&#1090;&#1086;&#1084;&#1072;%20&#1080;%20&#1103;&#1076;&#1088;&#1072;'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473842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965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Противоположности - не противоречия,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965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они — дополнения.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96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Нильс Бор.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himege.ru/wp-content/uploads/2013/04/%D0%A2%D0%B0%D0%B1%D0%BB%D0%B8%D1%86%D0%B0-%D0%9C%D0%B5%D0%BD%D0%B4%D0%B5%D0%BB%D0%B5%D0%B5%D0%B2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904656"/>
          </a:xfrm>
          <a:prstGeom prst="rect">
            <a:avLst/>
          </a:prstGeom>
          <a:noFill/>
        </p:spPr>
      </p:pic>
      <p:sp>
        <p:nvSpPr>
          <p:cNvPr id="3" name="Стрелка вправо 2"/>
          <p:cNvSpPr/>
          <p:nvPr/>
        </p:nvSpPr>
        <p:spPr>
          <a:xfrm>
            <a:off x="971600" y="836712"/>
            <a:ext cx="6048672" cy="50405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ЭО  увеличивается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 rot="16200000">
            <a:off x="5652120" y="2852936"/>
            <a:ext cx="3816424" cy="50405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ЭО  увеличивается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908720"/>
            <a:ext cx="887204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Зная значения ЭО, можно судить о принадлежности элемента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 _________________ или ________________.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У металлов ЭО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_______________двух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у неметаллов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_______________двух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ЭО элементов в периоде слева на право ___________________,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 в группе сверху вниз ________________.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В химических соединениях электроны _____________________ 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атомам элементов,   обладающих _______________________ ЭО.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268760"/>
            <a:ext cx="1480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металлам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1268760"/>
            <a:ext cx="1797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неметаллам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1628800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меньше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988840"/>
            <a:ext cx="1188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больше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2348880"/>
            <a:ext cx="1640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возрастает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2708920"/>
            <a:ext cx="1572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снижается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0152" y="3068960"/>
            <a:ext cx="1696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смещаются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3429000"/>
            <a:ext cx="2889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большим значением</a:t>
            </a:r>
            <a:endParaRPr lang="ru-RU" sz="24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  <p:bldP spid="5" grpId="0"/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6057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Домашнее задание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40, вопрос №1.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animashky.ru/flist/smbolshie/2/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420888"/>
            <a:ext cx="1368152" cy="17159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20326160">
            <a:off x="1628582" y="3402186"/>
            <a:ext cx="6785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Спасибо за внимание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идеоролик - анимация 'Строение атома и ядра'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620688"/>
            <a:ext cx="6860976" cy="5613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79512" y="0"/>
          <a:ext cx="878497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799288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закономерность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чем меньше радиус атома, тем ярче проявляются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неметаллические свойства и наоборот.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6288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Электронное строение атома неона</a:t>
            </a:r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415925" y="4200525"/>
            <a:ext cx="1008063" cy="10080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684213" y="4508500"/>
            <a:ext cx="571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+10</a:t>
            </a:r>
          </a:p>
        </p:txBody>
      </p:sp>
      <p:sp>
        <p:nvSpPr>
          <p:cNvPr id="22544" name="Arc 16"/>
          <p:cNvSpPr>
            <a:spLocks/>
          </p:cNvSpPr>
          <p:nvPr/>
        </p:nvSpPr>
        <p:spPr bwMode="auto">
          <a:xfrm rot="2428098">
            <a:off x="776288" y="4129088"/>
            <a:ext cx="1150937" cy="1150937"/>
          </a:xfrm>
          <a:custGeom>
            <a:avLst/>
            <a:gdLst>
              <a:gd name="T0" fmla="*/ 0 w 21600"/>
              <a:gd name="T1" fmla="*/ 0 h 21600"/>
              <a:gd name="T2" fmla="*/ 1150937 w 21600"/>
              <a:gd name="T3" fmla="*/ 1150937 h 21600"/>
              <a:gd name="T4" fmla="*/ 0 w 21600"/>
              <a:gd name="T5" fmla="*/ 115093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1135063" y="5353050"/>
            <a:ext cx="3952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 dirty="0"/>
              <a:t>2</a:t>
            </a: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2124075" y="4292600"/>
            <a:ext cx="223202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500" dirty="0"/>
              <a:t>1</a:t>
            </a:r>
            <a:r>
              <a:rPr lang="en-US" sz="3500" dirty="0"/>
              <a:t>s</a:t>
            </a:r>
            <a:r>
              <a:rPr lang="ru-RU" sz="3500" baseline="30000" dirty="0"/>
              <a:t>2</a:t>
            </a:r>
            <a:r>
              <a:rPr lang="ru-RU" sz="3500" dirty="0"/>
              <a:t>2</a:t>
            </a:r>
            <a:r>
              <a:rPr lang="en-US" sz="3500" dirty="0"/>
              <a:t>s</a:t>
            </a:r>
            <a:r>
              <a:rPr lang="ru-RU" sz="3500" baseline="30000" dirty="0"/>
              <a:t>2</a:t>
            </a:r>
            <a:r>
              <a:rPr lang="ru-RU" sz="3500" dirty="0"/>
              <a:t>2р</a:t>
            </a:r>
            <a:r>
              <a:rPr lang="ru-RU" sz="3500" baseline="30000" dirty="0"/>
              <a:t>6</a:t>
            </a:r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>
            <a:off x="5291138" y="602138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 flipV="1">
            <a:off x="5508625" y="5589588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4714875" y="5734050"/>
            <a:ext cx="5857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/>
              <a:t>1s</a:t>
            </a:r>
            <a:endParaRPr lang="ru-RU" sz="3000"/>
          </a:p>
        </p:txBody>
      </p:sp>
      <p:sp>
        <p:nvSpPr>
          <p:cNvPr id="22552" name="Arc 24"/>
          <p:cNvSpPr>
            <a:spLocks/>
          </p:cNvSpPr>
          <p:nvPr/>
        </p:nvSpPr>
        <p:spPr bwMode="auto">
          <a:xfrm rot="2428098">
            <a:off x="1063625" y="4129088"/>
            <a:ext cx="1150938" cy="1150937"/>
          </a:xfrm>
          <a:custGeom>
            <a:avLst/>
            <a:gdLst>
              <a:gd name="T0" fmla="*/ 0 w 21600"/>
              <a:gd name="T1" fmla="*/ 0 h 21600"/>
              <a:gd name="T2" fmla="*/ 1150938 w 21600"/>
              <a:gd name="T3" fmla="*/ 1150937 h 21600"/>
              <a:gd name="T4" fmla="*/ 0 w 21600"/>
              <a:gd name="T5" fmla="*/ 115093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53" name="Text Box 25"/>
          <p:cNvSpPr txBox="1">
            <a:spLocks noChangeArrowheads="1"/>
          </p:cNvSpPr>
          <p:nvPr/>
        </p:nvSpPr>
        <p:spPr bwMode="auto">
          <a:xfrm>
            <a:off x="1568450" y="5353050"/>
            <a:ext cx="3952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/>
              <a:t>8</a:t>
            </a:r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5724525" y="566102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5" name="Text Box 27"/>
          <p:cNvSpPr txBox="1">
            <a:spLocks noChangeArrowheads="1"/>
          </p:cNvSpPr>
          <p:nvPr/>
        </p:nvSpPr>
        <p:spPr bwMode="auto">
          <a:xfrm>
            <a:off x="4714875" y="5084763"/>
            <a:ext cx="5857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 dirty="0"/>
              <a:t>2</a:t>
            </a:r>
            <a:r>
              <a:rPr lang="en-US" sz="3000" dirty="0"/>
              <a:t>s</a:t>
            </a:r>
            <a:endParaRPr lang="ru-RU" sz="3000" dirty="0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>
            <a:off x="5291138" y="5229225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 flipV="1">
            <a:off x="5508625" y="47974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58" name="Text Box 30"/>
          <p:cNvSpPr txBox="1">
            <a:spLocks noChangeArrowheads="1"/>
          </p:cNvSpPr>
          <p:nvPr/>
        </p:nvSpPr>
        <p:spPr bwMode="auto">
          <a:xfrm>
            <a:off x="5940152" y="4509120"/>
            <a:ext cx="6064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/>
              <a:t>2р</a:t>
            </a:r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>
            <a:off x="8172450" y="4941888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6659563" y="4941888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>
            <a:off x="7380288" y="4941888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5722938" y="48688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 flipV="1">
            <a:off x="6877050" y="45815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 flipV="1">
            <a:off x="7596188" y="45815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 flipV="1">
            <a:off x="8388350" y="45815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>
            <a:off x="7019925" y="46529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>
            <a:off x="7740650" y="46529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>
            <a:off x="8532813" y="46529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закономерность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чем меньше радиус атома, тем ярче проявляются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неметаллические свойства и наоборот.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844824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закономерность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чем больше радиус атома,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  легче он отдает электроны.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764704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Электроотрицательность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(ЭО) – свойство атома данного элемента оттягивать на себя электроны от атомов других элементов в соединениях.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onx.distant.ru/posobie-1/chemistry/picture/5.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36912"/>
            <a:ext cx="4968552" cy="3213197"/>
          </a:xfrm>
          <a:prstGeom prst="rect">
            <a:avLst/>
          </a:prstGeom>
          <a:noFill/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860032" y="33569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796136" y="3645024"/>
            <a:ext cx="0" cy="115212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528" y="764704"/>
            <a:ext cx="3744416" cy="5400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11960" y="980728"/>
            <a:ext cx="4824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Современное понятие об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электроотрицательности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атомов было введено американским химиком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Лайнусом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Полингом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bb31e6b6-a-62cb3a1a-s-sites.googlegroups.com/site/himulacom/zvonok-na-urok/8-klass/urok-no50-elektrootricatelnost-himiceskih-elementov/3873_p0022.jpg?attachauth=ANoY7coU4Wv4XA4_5DKHBnOikaerhBVgiD6mzOFes5xiH_WxpMu53pfK-UCLXdwKeMcE_mbEp2EVDj9neqTYzKBCm7WaDKi5vGcIFgGtf2kpZwW0Fphog7UamZwqFbvmhkovDkED-FphiGSBsSdtxO_KtYBjlEwGN-wwXZUpyGsftdHiZ4pLZFk_5XzCbzl8dV0R6HLbLuX_W5bTAshi65L6ZWnnd0heCVhzaojzzjBbWnqYtXGDU-v5WImin8ALVfgnoG9kmX33u70OJV8E7_ywN9Z9peCSnOpxgDw_f6IQEby74NGzvN_3TYCdCGLGzE38LOnReT62&amp;attredirects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817621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закономерность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чем меньше радиус атома, тем ярче проявляются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неметаллические свойства и наоборот.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844824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закономерность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чем больше радиус атома,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  легче он отдает электроны.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2129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закономерность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чем меньше радиус атома, тем выше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электроотрицательность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490</TotalTime>
  <Words>234</Words>
  <Application>Microsoft Office PowerPoint</Application>
  <PresentationFormat>Экран (4:3)</PresentationFormat>
  <Paragraphs>52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Слайд 1</vt:lpstr>
      <vt:lpstr>Слайд 2</vt:lpstr>
      <vt:lpstr>Слайд 3</vt:lpstr>
      <vt:lpstr>Слайд 4</vt:lpstr>
      <vt:lpstr>Электронное строение атома неона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47</cp:revision>
  <dcterms:created xsi:type="dcterms:W3CDTF">2015-04-08T12:37:53Z</dcterms:created>
  <dcterms:modified xsi:type="dcterms:W3CDTF">2015-04-09T16:10:08Z</dcterms:modified>
</cp:coreProperties>
</file>