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dirty="0" smtClean="0"/>
              <a:t>«Развивалочка»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Практические советы для воспитателей и родителей.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Разработала Зимина Елена Сергеевна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Воспитатель ГБДОУ детский сад № 14 комбинированного вида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Кировского района Санкт -  Петербурга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Дидактическая игра «Зоркий глаз»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Детям показывается картинка, на которой изображено  5 предметов, силуэты наложенные друг на друга. Ребёнок должен распознать и назвать их.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увеличивается количество предметов, картинки имеют не выраженную форму. После просмотра, назвать по памяти предметы.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</a:t>
            </a:r>
            <a:r>
              <a:rPr lang="ru-RU" sz="1800" dirty="0" smtClean="0"/>
              <a:t>зрительное </a:t>
            </a:r>
            <a:r>
              <a:rPr lang="ru-RU" sz="1800" dirty="0"/>
              <a:t>восприятие и память. </a:t>
            </a:r>
          </a:p>
        </p:txBody>
      </p:sp>
      <p:pic>
        <p:nvPicPr>
          <p:cNvPr id="4" name="Рисунок 3" descr="F:\DCIM\.thumbnails\4-C42AB87C-873822-480.jpg"/>
          <p:cNvPicPr/>
          <p:nvPr/>
        </p:nvPicPr>
        <p:blipFill>
          <a:blip r:embed="rId2" cstate="print"/>
          <a:srcRect l="15943" t="5468" r="4706" b="9687"/>
          <a:stretch>
            <a:fillRect/>
          </a:stretch>
        </p:blipFill>
        <p:spPr bwMode="auto">
          <a:xfrm rot="16200000">
            <a:off x="1547771" y="3860943"/>
            <a:ext cx="2939230" cy="23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MEDIA\IMAG1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27655" y="3849409"/>
            <a:ext cx="2965049" cy="241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/>
              <a:t>Дидактическая игра «Проказник – щенок»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 детям внимательно посмотреть на предметы, лежащие на столе (5-10 секунд) Затем предметы закрываются, дети называют предметы.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Нужно перечислить предметы, которые стоят на столе в той последовательности, в которой они упадут со стола, если проказник – щенок стащит скатерть вниз.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Учить представлять образ в действии, развивать внимание, память, логику, мышление.</a:t>
            </a:r>
          </a:p>
        </p:txBody>
      </p:sp>
      <p:pic>
        <p:nvPicPr>
          <p:cNvPr id="4" name="Рисунок 3" descr="http://img0.liveinternet.ru/images/attach/c/1/73/961/73961186_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02547"/>
            <a:ext cx="2399458" cy="29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armama.ru/static/up/images/RASNOE/Toy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2808312" cy="25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Дидактическая игра «Последовательные картинки»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Описание игры</a:t>
            </a:r>
            <a:r>
              <a:rPr lang="ru-RU" sz="1900" dirty="0"/>
              <a:t>: Детям предлагаются  картинки, связанные единым сюжетом. Нужно расположить картинки в порядке действий, отражённых в сюжете, составить рассказ.</a:t>
            </a:r>
          </a:p>
          <a:p>
            <a:r>
              <a:rPr lang="ru-RU" sz="1900" b="1" dirty="0"/>
              <a:t>Усложнение</a:t>
            </a:r>
            <a:r>
              <a:rPr lang="ru-RU" sz="1900" dirty="0"/>
              <a:t>: увеличивается количество картинок.</a:t>
            </a:r>
          </a:p>
          <a:p>
            <a:r>
              <a:rPr lang="ru-RU" sz="1900" b="1" dirty="0"/>
              <a:t>Цель</a:t>
            </a:r>
            <a:r>
              <a:rPr lang="ru-RU" sz="1900" dirty="0"/>
              <a:t>: Развивать мышление, наблюдательность, умение грамотно строить предложения.</a:t>
            </a:r>
          </a:p>
          <a:p>
            <a:r>
              <a:rPr lang="ru-RU" sz="1900" dirty="0"/>
              <a:t>                  </a:t>
            </a:r>
          </a:p>
          <a:p>
            <a:endParaRPr lang="ru-RU" dirty="0"/>
          </a:p>
        </p:txBody>
      </p:sp>
      <p:pic>
        <p:nvPicPr>
          <p:cNvPr id="7" name="Рисунок 6" descr="http://yakado.ru/pars_docs/refs/213/212263/212263_html_mc1aa0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3789040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«Гаражи»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b="1" dirty="0"/>
              <a:t>Описание игры</a:t>
            </a:r>
            <a:r>
              <a:rPr lang="ru-RU" sz="1900" dirty="0"/>
              <a:t>: Детям показывают карточку, разделённую на 4 части (гаражи.) На ней изображены две машинки разного цвета. Дети запоминают местонахождение машин в течение 3 секунд и по памяти выкладывают на свои карточки машины.</a:t>
            </a:r>
          </a:p>
          <a:p>
            <a:r>
              <a:rPr lang="ru-RU" sz="1900" b="1" dirty="0"/>
              <a:t>Усложнение</a:t>
            </a:r>
            <a:r>
              <a:rPr lang="ru-RU" sz="1900" dirty="0"/>
              <a:t>: Карточки, разделены на 9 частей. Машинки одного цвета, но разных моделей.</a:t>
            </a:r>
          </a:p>
          <a:p>
            <a:r>
              <a:rPr lang="ru-RU" sz="1900" b="1" dirty="0"/>
              <a:t>Цель</a:t>
            </a:r>
            <a:r>
              <a:rPr lang="ru-RU" sz="1900" dirty="0"/>
              <a:t>: Учить детей располагать предметы в пространстве, развивать внимание и память.</a:t>
            </a:r>
          </a:p>
          <a:p>
            <a:endParaRPr lang="ru-RU" dirty="0"/>
          </a:p>
        </p:txBody>
      </p:sp>
      <p:pic>
        <p:nvPicPr>
          <p:cNvPr id="4" name="Рисунок 3" descr="F:\DCIM\100MEDIA\IMAG1025.jpg"/>
          <p:cNvPicPr/>
          <p:nvPr/>
        </p:nvPicPr>
        <p:blipFill>
          <a:blip r:embed="rId2" cstate="print"/>
          <a:srcRect l="29114" t="11064" r="19989" b="19574"/>
          <a:stretch>
            <a:fillRect/>
          </a:stretch>
        </p:blipFill>
        <p:spPr bwMode="auto">
          <a:xfrm>
            <a:off x="3347864" y="4077072"/>
            <a:ext cx="2880320" cy="25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«Кто больше?»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 </a:t>
            </a:r>
            <a:r>
              <a:rPr lang="ru-RU" sz="1800" b="1" dirty="0"/>
              <a:t>Описание игры</a:t>
            </a:r>
            <a:r>
              <a:rPr lang="ru-RU" sz="1800" dirty="0"/>
              <a:t>: Детям даётся картинка с сюжетом. Нужно найти, как можно больше букв (цифр.)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 Учить детей  находить образ буквы (цифры) в окружающих их предметах. Развивать внимание.</a:t>
            </a:r>
          </a:p>
          <a:p>
            <a:endParaRPr lang="ru-RU" dirty="0"/>
          </a:p>
        </p:txBody>
      </p:sp>
      <p:pic>
        <p:nvPicPr>
          <p:cNvPr id="4" name="Рисунок 3" descr="http://festival.1september.ru/articles/625353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729072" cy="3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600" dirty="0"/>
              <a:t>Дидактическая игра «Четвертый лишний»</a:t>
            </a:r>
            <a:r>
              <a:rPr lang="ru-RU" sz="3600" cap="all" dirty="0"/>
              <a:t>	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b="1" cap="all" dirty="0"/>
              <a:t>:</a:t>
            </a:r>
            <a:r>
              <a:rPr lang="ru-RU" sz="1800" cap="all" dirty="0"/>
              <a:t> </a:t>
            </a:r>
            <a:r>
              <a:rPr lang="ru-RU" sz="1800" dirty="0"/>
              <a:t>детям предлагаются четыре картинки, на которых изображены объекты, три из которых относятся к одной группе. Ребенок должен найти объект, не относящийся  к этой группе. 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Игра может проводиться в словесном варианте,  слова могут быть прилагательные или  глаголы (весёлый, радостный, довольный, молчаливый.)</a:t>
            </a:r>
          </a:p>
          <a:p>
            <a:r>
              <a:rPr lang="ru-RU" sz="1800" b="1" dirty="0"/>
              <a:t>Цель:</a:t>
            </a:r>
            <a:r>
              <a:rPr lang="ru-RU" sz="1800" dirty="0"/>
              <a:t> учить находить лишнее из четырех представленных картинок, учить классифицировать, развивать логическое мышление, память, внимание, учить детей объяснять свой выбор.    </a:t>
            </a:r>
          </a:p>
          <a:p>
            <a:endParaRPr lang="ru-RU" dirty="0"/>
          </a:p>
        </p:txBody>
      </p:sp>
      <p:pic>
        <p:nvPicPr>
          <p:cNvPr id="4" name="Рисунок 3" descr="F:\DCIM\100MEDIA\IMAG1020.jpg"/>
          <p:cNvPicPr/>
          <p:nvPr/>
        </p:nvPicPr>
        <p:blipFill>
          <a:blip r:embed="rId2" cstate="print"/>
          <a:srcRect l="13600" t="5074" r="13873"/>
          <a:stretch>
            <a:fillRect/>
          </a:stretch>
        </p:blipFill>
        <p:spPr bwMode="auto">
          <a:xfrm rot="5400000">
            <a:off x="3684124" y="3884828"/>
            <a:ext cx="2211285" cy="31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Дидактическая игра –является важной формой обучения.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Главная её особенность в том, что обучение осуществляется средствами активной и интересной для детей игровой </a:t>
            </a:r>
            <a:r>
              <a:rPr lang="ru-RU" sz="2400" dirty="0" smtClean="0"/>
              <a:t>   деятельности</a:t>
            </a:r>
            <a:r>
              <a:rPr lang="ru-RU" sz="2400" dirty="0" smtClean="0"/>
              <a:t>. Дети учатся играя.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1028" name="AutoShape 4" descr="http://babysaratov.ru/wp-content/uploads/2011/07/igra-dlya-doshkol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http://babysaratov.ru/wp-content/uploads/2011/07/igra-dlya-doshkol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http://babysaratov.ru/wp-content/uploads/2011/07/igra-dlya-doshkol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Рисунок 9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0968"/>
            <a:ext cx="4292246" cy="3219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Игра оказывает огромное влияние на всестороннее развитие личности ребёнка.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Способна развивать познавательные процессы: память, воображение, мышление, внимание.</a:t>
            </a:r>
          </a:p>
          <a:p>
            <a:pPr>
              <a:buNone/>
            </a:pPr>
            <a:r>
              <a:rPr lang="ru-RU" sz="2400" dirty="0" smtClean="0"/>
              <a:t>     Представляю вам дидактические игры, которые могут использовать воспитатели и родители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6386" name="AutoShape 2" descr="http://babysaratov.ru/wp-content/uploads/2011/07/igra-dlya-doshkol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388" name="AutoShape 4" descr="http://babysaratov.ru/wp-content/uploads/2011/07/igra-dlya-doshkol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2" descr="http://static1.trikalanews.gr/assets/media/PICTURES/2013/img_tr_b/5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616896" cy="30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«На что похоже?»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300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1800" b="1" dirty="0"/>
              <a:t>Описание игры</a:t>
            </a:r>
            <a:r>
              <a:rPr lang="ru-RU" sz="1800" dirty="0"/>
              <a:t>: Детям предлагаются картинки, им нужно придумать на какие предметы они похожи.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В старших и подготовительных группах эта игра проводится как соревнование: кто больше назовёт. Выдаются фишки, и победителем становиться тот, у кого в конце игры фишек оказывается больше, чем у других.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воображение у детей. Учить представлять себе предметы по их схематичным изображениям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2339752" y="4797152"/>
            <a:ext cx="1314450" cy="1314450"/>
          </a:xfrm>
          <a:custGeom>
            <a:avLst/>
            <a:gdLst>
              <a:gd name="G0" fmla="+- 5228 0 0"/>
              <a:gd name="G1" fmla="+- 21600 0 5228"/>
              <a:gd name="G2" fmla="+- 21600 0 522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228" y="10800"/>
                </a:moveTo>
                <a:cubicBezTo>
                  <a:pt x="5228" y="13877"/>
                  <a:pt x="7723" y="16372"/>
                  <a:pt x="10800" y="16372"/>
                </a:cubicBezTo>
                <a:cubicBezTo>
                  <a:pt x="13877" y="16372"/>
                  <a:pt x="16372" y="13877"/>
                  <a:pt x="16372" y="10800"/>
                </a:cubicBezTo>
                <a:cubicBezTo>
                  <a:pt x="16372" y="7723"/>
                  <a:pt x="13877" y="5228"/>
                  <a:pt x="10800" y="5228"/>
                </a:cubicBezTo>
                <a:cubicBezTo>
                  <a:pt x="7723" y="5228"/>
                  <a:pt x="5228" y="7723"/>
                  <a:pt x="5228" y="1080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635500" y="5010150"/>
            <a:ext cx="1670050" cy="1854200"/>
          </a:xfrm>
          <a:custGeom>
            <a:avLst/>
            <a:gdLst>
              <a:gd name="G0" fmla="+- 5402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2"/>
              <a:gd name="G18" fmla="*/ 5402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2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2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699 w 21600"/>
              <a:gd name="T15" fmla="*/ 10800 h 21600"/>
              <a:gd name="T16" fmla="*/ 10800 w 21600"/>
              <a:gd name="T17" fmla="*/ 5398 h 21600"/>
              <a:gd name="T18" fmla="*/ 18901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398" y="10800"/>
                </a:moveTo>
                <a:cubicBezTo>
                  <a:pt x="5398" y="7816"/>
                  <a:pt x="7816" y="5398"/>
                  <a:pt x="10800" y="5398"/>
                </a:cubicBezTo>
                <a:cubicBezTo>
                  <a:pt x="13783" y="5397"/>
                  <a:pt x="16201" y="7816"/>
                  <a:pt x="16202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« Зверюшки на дорожках»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У детей на столе лежат картинки с животными; у каждого ребёнка полоска со значками (геометрическими фигурами.)  У воспитателя полоска - шифр. Детям нужно правильно закрыть полоску со значками животными, также как на полоске - шифр.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Воспитатель на время показывает полоску-шифр и убирает. Дети по памяти закрывают значки нужными животными.  Увеличивается набор картинок с животными и значков (вместо 4-6)</a:t>
            </a:r>
          </a:p>
          <a:p>
            <a:r>
              <a:rPr lang="ru-RU" sz="1800" b="1" dirty="0"/>
              <a:t>Цель:</a:t>
            </a:r>
            <a:r>
              <a:rPr lang="ru-RU" sz="1800" dirty="0"/>
              <a:t> Учить детей пользоваться заместителями; соотносить картинки с определёнными значками, развивать внимание, память.</a:t>
            </a:r>
          </a:p>
          <a:p>
            <a:endParaRPr lang="ru-RU" dirty="0"/>
          </a:p>
        </p:txBody>
      </p:sp>
      <p:pic>
        <p:nvPicPr>
          <p:cNvPr id="5" name="Рисунок 4" descr="F:\DCIM\100MEDIA\IMAG1005.jpg"/>
          <p:cNvPicPr/>
          <p:nvPr/>
        </p:nvPicPr>
        <p:blipFill>
          <a:blip r:embed="rId2" cstate="print"/>
          <a:srcRect l="5040" r="12260"/>
          <a:stretch>
            <a:fillRect/>
          </a:stretch>
        </p:blipFill>
        <p:spPr bwMode="auto">
          <a:xfrm>
            <a:off x="3203848" y="4437112"/>
            <a:ext cx="331236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Дидактическая игра «Раз, два, три – замри!»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 Описание игры</a:t>
            </a:r>
            <a:r>
              <a:rPr lang="ru-RU" sz="1800" dirty="0"/>
              <a:t>: Детям показывают схематичные изображения     человека в разных позах. Детям нужно точно  их повторить.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После показа 4-5 поз, постараться воспроизвести все позы по очереди. Количество поз может увеличиваться. Секрет запоминания состоит в том, что нужно найти сравнение к той или иной позе (например, ребёнок стоит ноги вместе с вытянутыми руками вперёд – продавец  цветов, маляр расписывает стену…)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память, фантазию, творческое мышление.</a:t>
            </a:r>
          </a:p>
          <a:p>
            <a:endParaRPr lang="ru-RU" dirty="0"/>
          </a:p>
        </p:txBody>
      </p:sp>
      <p:pic>
        <p:nvPicPr>
          <p:cNvPr id="18434" name="Picture 2" descr="http://lib.rus.ec/i/35/198435/i_033.jpg"/>
          <p:cNvPicPr>
            <a:picLocks noChangeAspect="1" noChangeArrowheads="1"/>
          </p:cNvPicPr>
          <p:nvPr/>
        </p:nvPicPr>
        <p:blipFill>
          <a:blip r:embed="rId2" cstate="print"/>
          <a:srcRect b="65563"/>
          <a:stretch>
            <a:fillRect/>
          </a:stretch>
        </p:blipFill>
        <p:spPr bwMode="auto">
          <a:xfrm>
            <a:off x="1763688" y="4365104"/>
            <a:ext cx="5746184" cy="165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Дидактическая игра «Картинки - пары»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Детям показывают картинки находящиеся в паре.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dirty="0"/>
              <a:t>Ёж – </a:t>
            </a:r>
            <a:r>
              <a:rPr lang="ru-RU" sz="1800" dirty="0" smtClean="0"/>
              <a:t>иголка, </a:t>
            </a:r>
            <a:r>
              <a:rPr lang="ru-RU" sz="1800" dirty="0"/>
              <a:t>Слон – </a:t>
            </a:r>
            <a:r>
              <a:rPr lang="ru-RU" sz="1800" dirty="0" smtClean="0"/>
              <a:t>дом, </a:t>
            </a:r>
            <a:r>
              <a:rPr lang="ru-RU" sz="1800" dirty="0"/>
              <a:t>Солнце – </a:t>
            </a:r>
            <a:r>
              <a:rPr lang="ru-RU" sz="1800" dirty="0" smtClean="0"/>
              <a:t>цыплёнок, </a:t>
            </a:r>
            <a:r>
              <a:rPr lang="ru-RU" sz="1800" dirty="0"/>
              <a:t>Мяч – тарелка и.т.д.</a:t>
            </a:r>
          </a:p>
          <a:p>
            <a:r>
              <a:rPr lang="ru-RU" sz="1800" dirty="0"/>
              <a:t>Дети запоминают, когда им показывают первую картинку из пары, вспоминают вторую. Для успешного запоминания нужно понять, чем они связаны (цвет, величина, форма, логика.)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увеличивается количество картинок – пар, игра проводится словесно.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память, логическое мышление, внимание.</a:t>
            </a:r>
          </a:p>
          <a:p>
            <a:endParaRPr lang="ru-RU" sz="1800" dirty="0"/>
          </a:p>
        </p:txBody>
      </p:sp>
      <p:pic>
        <p:nvPicPr>
          <p:cNvPr id="22536" name="Рисунок 34" descr="http://im7-tub-ru.yandex.net/i?id=451949388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21088"/>
            <a:ext cx="1257300" cy="981075"/>
          </a:xfrm>
          <a:prstGeom prst="rect">
            <a:avLst/>
          </a:prstGeom>
          <a:noFill/>
        </p:spPr>
      </p:pic>
      <p:pic>
        <p:nvPicPr>
          <p:cNvPr id="22535" name="Рисунок 37" descr="http://im5-tub-ru.yandex.net/i?id=179982488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1209675" cy="990600"/>
          </a:xfrm>
          <a:prstGeom prst="rect">
            <a:avLst/>
          </a:prstGeom>
          <a:noFill/>
        </p:spPr>
      </p:pic>
      <p:pic>
        <p:nvPicPr>
          <p:cNvPr id="22534" name="Рисунок 43" descr="http://s1.hostingkartinok.com/uploads/images/2012/02/edd8a4db7abdd74c72a83fa6d076f2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221088"/>
            <a:ext cx="981075" cy="1000125"/>
          </a:xfrm>
          <a:prstGeom prst="rect">
            <a:avLst/>
          </a:prstGeom>
          <a:noFill/>
        </p:spPr>
      </p:pic>
      <p:pic>
        <p:nvPicPr>
          <p:cNvPr id="22533" name="Рисунок 49" descr="http://im3-tub-ru.yandex.net/i?id=194130511-5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1428750" cy="1038225"/>
          </a:xfrm>
          <a:prstGeom prst="rect">
            <a:avLst/>
          </a:prstGeom>
          <a:noFill/>
        </p:spPr>
      </p:pic>
      <p:pic>
        <p:nvPicPr>
          <p:cNvPr id="22532" name="Рисунок 52" descr="http://im2-tub-ru.yandex.net/i?id=433492917-60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373216"/>
            <a:ext cx="1047750" cy="1047750"/>
          </a:xfrm>
          <a:prstGeom prst="rect">
            <a:avLst/>
          </a:prstGeom>
          <a:noFill/>
        </p:spPr>
      </p:pic>
      <p:pic>
        <p:nvPicPr>
          <p:cNvPr id="22531" name="Рисунок 55" descr="http://stat18.privet.ru/lr/0a262de64c174b1562828b37cec48e8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373216"/>
            <a:ext cx="1123950" cy="1123950"/>
          </a:xfrm>
          <a:prstGeom prst="rect">
            <a:avLst/>
          </a:prstGeom>
          <a:noFill/>
        </p:spPr>
      </p:pic>
      <p:pic>
        <p:nvPicPr>
          <p:cNvPr id="22530" name="Рисунок 58" descr="http://mywishlist.ru/pic/i/wish/orig/001/997/127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1009650" cy="952500"/>
          </a:xfrm>
          <a:prstGeom prst="rect">
            <a:avLst/>
          </a:prstGeom>
          <a:noFill/>
        </p:spPr>
      </p:pic>
      <p:pic>
        <p:nvPicPr>
          <p:cNvPr id="22529" name="Рисунок 70" descr="http://dvoyniashki.ru/upload/iblock/15a/15a773a5201701f254db7b1ac0731f9a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373216"/>
            <a:ext cx="1190625" cy="1000125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446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663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759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81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Дидактическая игра «Дорисуй»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Детям предлагаются листы с </a:t>
            </a:r>
            <a:r>
              <a:rPr lang="ru-RU" sz="1800" dirty="0" smtClean="0"/>
              <a:t>нарисованной </a:t>
            </a:r>
            <a:r>
              <a:rPr lang="ru-RU" sz="1800" dirty="0"/>
              <a:t>«</a:t>
            </a:r>
            <a:r>
              <a:rPr lang="ru-RU" sz="1800" dirty="0" err="1"/>
              <a:t>загагулиной</a:t>
            </a:r>
            <a:r>
              <a:rPr lang="ru-RU" sz="1800" dirty="0"/>
              <a:t>» линией,  нужно дорисовать и превратить её в картинку.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воображение, художественные способности.</a:t>
            </a:r>
          </a:p>
          <a:p>
            <a:endParaRPr lang="ru-RU" dirty="0"/>
          </a:p>
        </p:txBody>
      </p:sp>
      <p:pic>
        <p:nvPicPr>
          <p:cNvPr id="4" name="Рисунок 3" descr="F:\DCIM\100MEDIA\IMAG1015.jpg"/>
          <p:cNvPicPr/>
          <p:nvPr/>
        </p:nvPicPr>
        <p:blipFill>
          <a:blip r:embed="rId2" cstate="print"/>
          <a:srcRect l="3839" t="15089" r="19791" b="22696"/>
          <a:stretch>
            <a:fillRect/>
          </a:stretch>
        </p:blipFill>
        <p:spPr bwMode="auto">
          <a:xfrm>
            <a:off x="2555776" y="335699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/>
              <a:t>Дидактическая игра « Парочки»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1800" b="1" dirty="0"/>
              <a:t>Описание игры</a:t>
            </a:r>
            <a:r>
              <a:rPr lang="ru-RU" sz="1800" dirty="0"/>
              <a:t>: На столе раскладываются картинки – пары в любом порядке « рубашкой» вверх. Затем ребёнок открывает первую картинку, после чего нужно найти её пару. Если открывается не та картинка, то переворачивается обратно. Теперь пару ищет следующий игрок. И так до тех пор, пока не найдётся нужная пара – картинка. Те пары, которые нашел, ребёнок берёт себе. В конце игры подсчитываются картинки, у кого их больше, тот и выиграл.</a:t>
            </a:r>
          </a:p>
          <a:p>
            <a:r>
              <a:rPr lang="ru-RU" sz="1800" b="1" dirty="0"/>
              <a:t>Усложнение</a:t>
            </a:r>
            <a:r>
              <a:rPr lang="ru-RU" sz="1800" dirty="0"/>
              <a:t>:  Выкладывается большее количество картинок.</a:t>
            </a:r>
          </a:p>
          <a:p>
            <a:r>
              <a:rPr lang="ru-RU" sz="1800" b="1" dirty="0"/>
              <a:t>Цель</a:t>
            </a:r>
            <a:r>
              <a:rPr lang="ru-RU" sz="1800" dirty="0"/>
              <a:t>: Развивать внимание, зрительную память.</a:t>
            </a:r>
          </a:p>
          <a:p>
            <a:r>
              <a:rPr lang="ru-RU" sz="1800" dirty="0"/>
              <a:t> </a:t>
            </a:r>
          </a:p>
          <a:p>
            <a:endParaRPr lang="ru-RU" sz="1800" dirty="0"/>
          </a:p>
        </p:txBody>
      </p:sp>
      <p:pic>
        <p:nvPicPr>
          <p:cNvPr id="4" name="Рисунок 3" descr="F:\DCIM\100MEDIA\IMAG1019.jpg"/>
          <p:cNvPicPr/>
          <p:nvPr/>
        </p:nvPicPr>
        <p:blipFill>
          <a:blip r:embed="rId2" cstate="print"/>
          <a:srcRect t="3486" b="8990"/>
          <a:stretch>
            <a:fillRect/>
          </a:stretch>
        </p:blipFill>
        <p:spPr bwMode="auto">
          <a:xfrm rot="16200000">
            <a:off x="3537896" y="3743024"/>
            <a:ext cx="2356238" cy="331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882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«Развивалочка»  Практические советы для воспитателей и родителей.</vt:lpstr>
      <vt:lpstr>Дидактическая игра –является важной формой обучения.</vt:lpstr>
      <vt:lpstr>Игра оказывает огромное влияние на всестороннее развитие личности ребёнка.</vt:lpstr>
      <vt:lpstr>Дидактическая игра «На что похоже?»</vt:lpstr>
      <vt:lpstr>Дидактическая игра « Зверюшки на дорожках»</vt:lpstr>
      <vt:lpstr> Дидактическая игра «Раз, два, три – замри!»</vt:lpstr>
      <vt:lpstr>Дидактическая игра «Картинки - пары»</vt:lpstr>
      <vt:lpstr> Дидактическая игра «Дорисуй»</vt:lpstr>
      <vt:lpstr> Дидактическая игра « Парочки»</vt:lpstr>
      <vt:lpstr> Дидактическая игра «Зоркий глаз»</vt:lpstr>
      <vt:lpstr> Дидактическая игра «Проказник – щенок»</vt:lpstr>
      <vt:lpstr>Дидактическая игра «Последовательные картинки»  </vt:lpstr>
      <vt:lpstr>Дидактическая игра «Гаражи»</vt:lpstr>
      <vt:lpstr>Дидактическая игра «Кто больше?»</vt:lpstr>
      <vt:lpstr> Дидактическая игра «Четвертый лишний»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«Развивалочка» Практические советы для воспитателей и родителей.</dc:title>
  <dc:creator>Настя Зимина</dc:creator>
  <cp:lastModifiedBy>zim212@yandex.ru</cp:lastModifiedBy>
  <cp:revision>17</cp:revision>
  <dcterms:created xsi:type="dcterms:W3CDTF">2013-10-27T19:03:32Z</dcterms:created>
  <dcterms:modified xsi:type="dcterms:W3CDTF">2014-06-20T16:45:34Z</dcterms:modified>
</cp:coreProperties>
</file>