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9" r:id="rId4"/>
    <p:sldId id="257" r:id="rId5"/>
    <p:sldId id="259" r:id="rId6"/>
    <p:sldId id="258" r:id="rId7"/>
    <p:sldId id="260" r:id="rId8"/>
    <p:sldId id="261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2E9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5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FB038B1-E7F2-4B3A-9C26-968839E80B52}" type="datetimeFigureOut">
              <a:rPr lang="ru-RU" smtClean="0"/>
              <a:pPr/>
              <a:t>14.08.2015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6047DEB-387F-4824-87A0-E31D8C1166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038B1-E7F2-4B3A-9C26-968839E80B52}" type="datetimeFigureOut">
              <a:rPr lang="ru-RU" smtClean="0"/>
              <a:pPr/>
              <a:t>14.08.2015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47DEB-387F-4824-87A0-E31D8C1166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038B1-E7F2-4B3A-9C26-968839E80B52}" type="datetimeFigureOut">
              <a:rPr lang="ru-RU" smtClean="0"/>
              <a:pPr/>
              <a:t>14.08.2015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47DEB-387F-4824-87A0-E31D8C1166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FB038B1-E7F2-4B3A-9C26-968839E80B52}" type="datetimeFigureOut">
              <a:rPr lang="ru-RU" smtClean="0"/>
              <a:pPr/>
              <a:t>14.08.2015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6047DEB-387F-4824-87A0-E31D8C1166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FB038B1-E7F2-4B3A-9C26-968839E80B52}" type="datetimeFigureOut">
              <a:rPr lang="ru-RU" smtClean="0"/>
              <a:pPr/>
              <a:t>14.08.2015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6047DEB-387F-4824-87A0-E31D8C1166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038B1-E7F2-4B3A-9C26-968839E80B52}" type="datetimeFigureOut">
              <a:rPr lang="ru-RU" smtClean="0"/>
              <a:pPr/>
              <a:t>14.08.2015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47DEB-387F-4824-87A0-E31D8C1166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038B1-E7F2-4B3A-9C26-968839E80B52}" type="datetimeFigureOut">
              <a:rPr lang="ru-RU" smtClean="0"/>
              <a:pPr/>
              <a:t>14.08.2015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47DEB-387F-4824-87A0-E31D8C1166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FB038B1-E7F2-4B3A-9C26-968839E80B52}" type="datetimeFigureOut">
              <a:rPr lang="ru-RU" smtClean="0"/>
              <a:pPr/>
              <a:t>14.08.2015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6047DEB-387F-4824-87A0-E31D8C1166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038B1-E7F2-4B3A-9C26-968839E80B52}" type="datetimeFigureOut">
              <a:rPr lang="ru-RU" smtClean="0"/>
              <a:pPr/>
              <a:t>14.08.2015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47DEB-387F-4824-87A0-E31D8C1166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FB038B1-E7F2-4B3A-9C26-968839E80B52}" type="datetimeFigureOut">
              <a:rPr lang="ru-RU" smtClean="0"/>
              <a:pPr/>
              <a:t>14.08.2015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6047DEB-387F-4824-87A0-E31D8C1166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FB038B1-E7F2-4B3A-9C26-968839E80B52}" type="datetimeFigureOut">
              <a:rPr lang="ru-RU" smtClean="0"/>
              <a:pPr/>
              <a:t>14.08.2015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6047DEB-387F-4824-87A0-E31D8C1166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FB038B1-E7F2-4B3A-9C26-968839E80B52}" type="datetimeFigureOut">
              <a:rPr lang="ru-RU" smtClean="0"/>
              <a:pPr/>
              <a:t>14.08.2015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6047DEB-387F-4824-87A0-E31D8C1166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 descr="http://nnm.uz/uploads/posts/2010-05/thumbs/1275182736_1264892451_c7e2b8e7e4eef7eae02030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3424"/>
            <a:ext cx="9210182" cy="7071424"/>
          </a:xfrm>
          <a:prstGeom prst="rect">
            <a:avLst/>
          </a:prstGeom>
          <a:noFill/>
        </p:spPr>
      </p:pic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3501009"/>
            <a:ext cx="3744416" cy="201622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Модный гардероб куклы Маши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Documents and Settings\Наташа ПК\Рабочий стол\Петрова\20140206_21091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9831721">
            <a:off x="1044258" y="458047"/>
            <a:ext cx="1459187" cy="1384023"/>
          </a:xfrm>
          <a:prstGeom prst="rect">
            <a:avLst/>
          </a:prstGeom>
          <a:noFill/>
        </p:spPr>
      </p:pic>
      <p:pic>
        <p:nvPicPr>
          <p:cNvPr id="7" name="Picture 3" descr="D:\Documents and Settings\Наташа ПК\Рабочий стол\Петрова\20140206_2042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17006">
            <a:off x="5833431" y="670011"/>
            <a:ext cx="1944504" cy="1388000"/>
          </a:xfrm>
          <a:prstGeom prst="rect">
            <a:avLst/>
          </a:prstGeom>
          <a:noFill/>
        </p:spPr>
      </p:pic>
      <p:pic>
        <p:nvPicPr>
          <p:cNvPr id="8" name="Picture 4" descr="D:\Documents and Settings\Наташа ПК\Рабочий стол\Петрова\20140206_2029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406166">
            <a:off x="695161" y="4060895"/>
            <a:ext cx="1844271" cy="1500768"/>
          </a:xfrm>
          <a:prstGeom prst="rect">
            <a:avLst/>
          </a:prstGeom>
          <a:noFill/>
        </p:spPr>
      </p:pic>
      <p:pic>
        <p:nvPicPr>
          <p:cNvPr id="9" name="Picture 5" descr="D:\Documents and Settings\Наташа ПК\Рабочий стол\Петрова\20140206_2016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042088">
            <a:off x="6715808" y="4278755"/>
            <a:ext cx="1303901" cy="1776483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907704" y="2420888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Как приятно выбирать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Шелковые ленты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И от бабушек чужих 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Слушать комплименты!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170" name="Picture 2" descr="http://storage4.pressfoto.ru/2010.03/10968217588f33109dbaa339dd089b2a7255afe21a_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0" y="5143512"/>
            <a:ext cx="1714488" cy="1714488"/>
          </a:xfrm>
          <a:prstGeom prst="rect">
            <a:avLst/>
          </a:prstGeom>
          <a:noFill/>
        </p:spPr>
      </p:pic>
      <p:pic>
        <p:nvPicPr>
          <p:cNvPr id="7172" name="Picture 4" descr="http://storage4.pressfoto.ru/2010.03/10968217588f33109dbaa339dd089b2a7255afe21a_b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14678" y="0"/>
            <a:ext cx="2071702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D:\Documents and Settings\Наташа ПК\Рабочий стол\Петрова\20140206_20092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786322"/>
            <a:ext cx="1507266" cy="1357322"/>
          </a:xfrm>
          <a:prstGeom prst="rect">
            <a:avLst/>
          </a:prstGeom>
          <a:noFill/>
        </p:spPr>
      </p:pic>
      <p:pic>
        <p:nvPicPr>
          <p:cNvPr id="12" name="Picture 2" descr="D:\Documents and Settings\Наташа ПК\Рабочий стол\Петрова\20140206_2044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2143116"/>
            <a:ext cx="1283906" cy="1635908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827584" y="404664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latin typeface="Comic Sans MS" pitchFamily="66" charset="0"/>
              </a:rPr>
              <a:t>Летом, в жаркие часы – </a:t>
            </a:r>
            <a:endParaRPr lang="ru-RU" sz="4800" dirty="0">
              <a:latin typeface="Comic Sans MS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0034" y="1285860"/>
            <a:ext cx="35060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Comic Sans MS" pitchFamily="66" charset="0"/>
              </a:rPr>
              <a:t>только майка</a:t>
            </a:r>
            <a:endParaRPr lang="ru-RU" sz="4000" dirty="0">
              <a:latin typeface="Comic Sans MS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64088" y="5301208"/>
            <a:ext cx="21178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Comic Sans MS" pitchFamily="66" charset="0"/>
              </a:rPr>
              <a:t>и трусы</a:t>
            </a:r>
            <a:endParaRPr lang="ru-RU" sz="4000" dirty="0">
              <a:latin typeface="Comic Sans MS" pitchFamily="66" charset="0"/>
            </a:endParaRPr>
          </a:p>
        </p:txBody>
      </p:sp>
      <p:pic>
        <p:nvPicPr>
          <p:cNvPr id="6146" name="Picture 2" descr="http://odessa.kurorts.com/files/news/18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1142984"/>
            <a:ext cx="1928826" cy="2002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Ну а осенью нужны: </a:t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                         свитер, теплые штаны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8195" name="Picture 3" descr="D:\Documents and Settings\Наташа ПК\Рабочий стол\Петрова\20140206_19435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1556793"/>
            <a:ext cx="1960746" cy="1800770"/>
          </a:xfrm>
          <a:prstGeom prst="rect">
            <a:avLst/>
          </a:prstGeom>
          <a:noFill/>
        </p:spPr>
      </p:pic>
      <p:pic>
        <p:nvPicPr>
          <p:cNvPr id="8" name="Picture 2" descr="D:\Documents and Settings\Наташа ПК\Рабочий стол\Петрова\20140206_1949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5" y="1484785"/>
            <a:ext cx="1924266" cy="237284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572000" y="5157192"/>
            <a:ext cx="34563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Брюки девочкам нужны</a:t>
            </a:r>
          </a:p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С ними девочки дружны</a:t>
            </a:r>
          </a:p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И зимой, и осенью</a:t>
            </a:r>
          </a:p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Ежедневно носят их.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122" name="Picture 2" descr="http://domik-v-internete.ru/wp-content/uploads/2012/10/%D0%A8%D0%B0%D0%B1%D0%BB%D0%BE%D0%BD-%D0%BA%D0%BB%D0%B5%D0%BD%D0%BE%D0%B2%D0%BE%D0%B3%D0%BE-%D0%BB%D0%B8%D1%81%D1%82%D0%B0.-%D0%9B%D0%B8%D1%81%D1%82-%D0%BA%D0%BB%D0%B5%D0%BD%D0%B0.-%D0%A8%D0%B0%D0%B1%D0%BB%D0%BE%D0%BD-%D0%BB%D0%B8%D1%81%D1%82%D0%B0-%D0%BA%D0%BB%D0%B5%D0%BD%D0%B0-%D0%BD%D0%B0-%D0%BE%D1%81%D0%B5%D0%BD%D0%BD%D0%B8%D0%B9-%D1%83%D1%82%D1%80%D0%B5%D0%BD%D0%BD%D0%B8%D0%BA.-%D0%9B%D0%B8%D1%81%D1%82-%D0%BA%D0%BB%D0%B5%D0%BD%D0%B0-%D1%81%D0%B2%D0%BE%D0%B8%D0%BC%D0%B8-%D1%80%D1%83%D0%BA%D0%B0%D0%BC%D0%B8.-%D0%A1%D1%82%D0%BE%D1%80%D0%BE%D0%BD%D0%B0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0"/>
            <a:ext cx="1484141" cy="1000108"/>
          </a:xfrm>
          <a:prstGeom prst="rect">
            <a:avLst/>
          </a:prstGeom>
          <a:noFill/>
        </p:spPr>
      </p:pic>
      <p:pic>
        <p:nvPicPr>
          <p:cNvPr id="5124" name="Picture 4" descr="http://domik-v-internete.ru/wp-content/uploads/2012/10/%D0%A8%D0%B0%D0%B1%D0%BB%D0%BE%D0%BD-%D0%BA%D0%BB%D0%B5%D0%BD%D0%BE%D0%B2%D0%BE%D0%B3%D0%BE-%D0%BB%D0%B8%D1%81%D1%82%D0%B0.-%D0%9B%D0%B8%D1%81%D1%82-%D0%BA%D0%BB%D0%B5%D0%BD%D0%B0.-%D0%A8%D0%B0%D0%B1%D0%BB%D0%BE%D0%BD-%D0%BB%D0%B8%D1%81%D1%82%D0%B0-%D0%BA%D0%BB%D0%B5%D0%BD%D0%B0-%D0%BD%D0%B0-%D0%BE%D1%81%D0%B5%D0%BD%D0%BD%D0%B8%D0%B9-%D1%83%D1%82%D1%80%D0%B5%D0%BD%D0%BD%D0%B8%D0%BA.-%D0%9B%D0%B8%D1%81%D1%82-%D0%BA%D0%BB%D0%B5%D0%BD%D0%B0-%D1%81%D0%B2%D0%BE%D0%B8%D0%BC%D0%B8-%D1%80%D1%83%D0%BA%D0%B0%D0%BC%D0%B8.-%D0%A1%D1%82%D0%BE%D1%80%D0%BE%D0%BD%D0%B0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487102">
            <a:off x="959324" y="880645"/>
            <a:ext cx="587935" cy="616284"/>
          </a:xfrm>
          <a:prstGeom prst="rect">
            <a:avLst/>
          </a:prstGeom>
          <a:noFill/>
        </p:spPr>
      </p:pic>
      <p:pic>
        <p:nvPicPr>
          <p:cNvPr id="5126" name="Picture 6" descr="http://domik-v-internete.ru/wp-content/uploads/2012/10/%D0%A8%D0%B0%D0%B1%D0%BB%D0%BE%D0%BD-%D0%BA%D0%BB%D0%B5%D0%BD%D0%BE%D0%B2%D0%BE%D0%B3%D0%BE-%D0%BB%D0%B8%D1%81%D1%82%D0%B0.-%D0%9B%D0%B8%D1%81%D1%82-%D0%BA%D0%BB%D0%B5%D0%BD%D0%B0.-%D0%A8%D0%B0%D0%B1%D0%BB%D0%BE%D0%BD-%D0%BB%D0%B8%D1%81%D1%82%D0%B0-%D0%BA%D0%BB%D0%B5%D0%BD%D0%B0-%D0%BD%D0%B0-%D0%BE%D1%81%D0%B5%D0%BD%D0%BD%D0%B8%D0%B9-%D1%83%D1%82%D1%80%D0%B5%D0%BD%D0%BD%D0%B8%D0%BA.-%D0%9B%D0%B8%D1%81%D1%82-%D0%BA%D0%BB%D0%B5%D0%BD%D0%B0-%D1%81%D0%B2%D0%BE%D0%B8%D0%BC%D0%B8-%D1%80%D1%83%D0%BA%D0%B0%D0%BC%D0%B8.-%D0%A1%D1%82%D0%BE%D1%80%D0%BE%D0%BD%D0%B0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4810" y="4286256"/>
            <a:ext cx="928694" cy="9734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D:\Documents and Settings\Наташа ПК\Рабочий стол\Петрова\20140206_20003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1571612"/>
            <a:ext cx="2357453" cy="235745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3528" y="5157192"/>
            <a:ext cx="79208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Шуба курточки теплей, и зимой уютно в ней, </a:t>
            </a:r>
          </a:p>
          <a:p>
            <a:pPr algn="ctr"/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воротник упрятать нос может даже </a:t>
            </a:r>
          </a:p>
          <a:p>
            <a:pPr algn="ctr"/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Дед Мороз.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www.talovaya36.ru/_fr/0/22842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8575">
            <a:off x="6673055" y="2145221"/>
            <a:ext cx="1430053" cy="1308918"/>
          </a:xfrm>
          <a:prstGeom prst="rect">
            <a:avLst/>
          </a:prstGeom>
          <a:noFill/>
        </p:spPr>
      </p:pic>
      <p:pic>
        <p:nvPicPr>
          <p:cNvPr id="4102" name="Picture 6" descr="http://s003.radikal.ru/i201/1212/9b/d8d363387fb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348356">
            <a:off x="714348" y="714356"/>
            <a:ext cx="1857388" cy="3927378"/>
          </a:xfrm>
          <a:prstGeom prst="rect">
            <a:avLst/>
          </a:prstGeom>
          <a:noFill/>
        </p:spPr>
      </p:pic>
      <p:pic>
        <p:nvPicPr>
          <p:cNvPr id="8" name="Picture 2" descr="http://www.talovaya36.ru/_fr/0/22842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38575">
            <a:off x="388994" y="5622704"/>
            <a:ext cx="606101" cy="554760"/>
          </a:xfrm>
          <a:prstGeom prst="rect">
            <a:avLst/>
          </a:prstGeom>
          <a:noFill/>
        </p:spPr>
      </p:pic>
      <p:pic>
        <p:nvPicPr>
          <p:cNvPr id="10" name="Picture 2" descr="http://www.talovaya36.ru/_fr/0/228420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38575">
            <a:off x="811497" y="151372"/>
            <a:ext cx="752007" cy="6883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285728"/>
            <a:ext cx="8257064" cy="6023592"/>
          </a:xfrm>
        </p:spPr>
        <p:txBody>
          <a:bodyPr>
            <a:noAutofit/>
          </a:bodyPr>
          <a:lstStyle/>
          <a:p>
            <a:pPr algn="just"/>
            <a:endParaRPr lang="ru-RU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наше время существует огромное множество разнообразных кукол. Но особой популярностью пользуются куклы ручной работы. </a:t>
            </a:r>
          </a:p>
          <a:p>
            <a:pPr algn="just"/>
            <a:endParaRPr lang="ru-RU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Очень часто любимой игрушкой становится та, которая сделана своими руками, потому что в нее вложена ваша фантазия и душа.</a:t>
            </a:r>
          </a:p>
          <a:p>
            <a:pPr algn="just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Кукла – первая среди игрушек. Её история известна с глубокой древности. Изначально кукла служила тотемом, обрядовым символом, и уже позднее превратилась в детскую игрушку.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D:\Documents and Settings\Наташа ПК\Рабочий стол\Петрова\20140206_23034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437112"/>
            <a:ext cx="3054020" cy="2260848"/>
          </a:xfrm>
          <a:prstGeom prst="rect">
            <a:avLst/>
          </a:prstGeom>
          <a:noFill/>
        </p:spPr>
      </p:pic>
      <p:pic>
        <p:nvPicPr>
          <p:cNvPr id="10" name="Picture 3" descr="D:\Documents and Settings\Наташа ПК\Рабочий стол\Петрова\20140206_2251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1" y="4725144"/>
            <a:ext cx="2088232" cy="1900808"/>
          </a:xfrm>
          <a:prstGeom prst="rect">
            <a:avLst/>
          </a:prstGeom>
          <a:noFill/>
        </p:spPr>
      </p:pic>
      <p:pic>
        <p:nvPicPr>
          <p:cNvPr id="11" name="Picture 2" descr="D:\Documents and Settings\Наташа ПК\Рабочий стол\Петрова\20140206_2252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260648"/>
            <a:ext cx="2736304" cy="2088232"/>
          </a:xfrm>
          <a:prstGeom prst="rect">
            <a:avLst/>
          </a:prstGeom>
          <a:noFill/>
        </p:spPr>
      </p:pic>
      <p:pic>
        <p:nvPicPr>
          <p:cNvPr id="12" name="Picture 3" descr="D:\Documents and Settings\Наташа ПК\Рабочий стол\Петрова\20140206_2249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14290"/>
            <a:ext cx="3054019" cy="2260848"/>
          </a:xfrm>
          <a:prstGeom prst="rect">
            <a:avLst/>
          </a:prstGeom>
          <a:noFill/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2500298" y="2571744"/>
            <a:ext cx="4929222" cy="181588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Вырос Шкаф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у стены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Небывалой вышины.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Там и курточки, и платья,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И рубашки, и штаны.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1512168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Мама платье тихонько взяла</a:t>
            </a:r>
            <a:b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Ножницы в руки и нитки нашла.</a:t>
            </a:r>
            <a:b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Здесь мы обрежем, немного пришьем…</a:t>
            </a:r>
            <a:b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Будет сегодня в восторге весь дом!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20140206_22574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2571736" y="2143116"/>
            <a:ext cx="3436146" cy="2143140"/>
          </a:xfrm>
        </p:spPr>
      </p:pic>
      <p:pic>
        <p:nvPicPr>
          <p:cNvPr id="13314" name="Picture 2" descr="http://cs417816.userapi.com/v417816927/aaf/kOH2qltB47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70853">
            <a:off x="7184487" y="248869"/>
            <a:ext cx="1428728" cy="1669075"/>
          </a:xfrm>
          <a:prstGeom prst="rect">
            <a:avLst/>
          </a:prstGeom>
          <a:noFill/>
        </p:spPr>
      </p:pic>
      <p:pic>
        <p:nvPicPr>
          <p:cNvPr id="13318" name="Picture 6" descr="http://i03.fotocdn.net/7/tlog_box/1767/17679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81867">
            <a:off x="252589" y="413869"/>
            <a:ext cx="1268317" cy="8878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332656"/>
            <a:ext cx="55446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3A2E92"/>
                </a:solidFill>
                <a:latin typeface="Monotype Corsiva" pitchFamily="66" charset="0"/>
              </a:rPr>
              <a:t>Мама куклу нарядила: </a:t>
            </a:r>
          </a:p>
          <a:p>
            <a:pPr algn="ctr"/>
            <a:r>
              <a:rPr lang="ru-RU" sz="4000" b="1" dirty="0" smtClean="0">
                <a:solidFill>
                  <a:srgbClr val="3A2E92"/>
                </a:solidFill>
                <a:latin typeface="Monotype Corsiva" pitchFamily="66" charset="0"/>
              </a:rPr>
              <a:t>Платье новое ей сшила,</a:t>
            </a:r>
          </a:p>
          <a:p>
            <a:pPr algn="ctr"/>
            <a:r>
              <a:rPr lang="ru-RU" sz="4000" b="1" dirty="0" smtClean="0">
                <a:solidFill>
                  <a:srgbClr val="3A2E92"/>
                </a:solidFill>
                <a:latin typeface="Monotype Corsiva" pitchFamily="66" charset="0"/>
              </a:rPr>
              <a:t>На подол и рукава Пристегнула кружева.</a:t>
            </a:r>
            <a:endParaRPr lang="ru-RU" sz="4000" b="1" dirty="0">
              <a:solidFill>
                <a:srgbClr val="3A2E92"/>
              </a:solidFill>
              <a:latin typeface="Monotype Corsiva" pitchFamily="66" charset="0"/>
            </a:endParaRPr>
          </a:p>
        </p:txBody>
      </p:sp>
      <p:pic>
        <p:nvPicPr>
          <p:cNvPr id="2054" name="Picture 6" descr="D:\Documents and Settings\Наташа ПК\Рабочий стол\Петрова\20140206_20425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212976"/>
            <a:ext cx="2962018" cy="2930668"/>
          </a:xfrm>
          <a:prstGeom prst="rect">
            <a:avLst/>
          </a:prstGeom>
          <a:noFill/>
        </p:spPr>
      </p:pic>
      <p:pic>
        <p:nvPicPr>
          <p:cNvPr id="15" name="Picture 2" descr="D:\Documents and Settings\Наташа ПК\Рабочий стол\Петрова\20140206_2043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692696"/>
            <a:ext cx="2136870" cy="23791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91880" y="692696"/>
            <a:ext cx="46085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Платья – девочек наряд, </a:t>
            </a:r>
          </a:p>
          <a:p>
            <a:pPr algn="ctr"/>
            <a:r>
              <a:rPr lang="ru-RU" sz="2400" b="1" i="1" dirty="0" smtClean="0"/>
              <a:t>Платья носят все подряд</a:t>
            </a:r>
          </a:p>
          <a:p>
            <a:pPr algn="ctr"/>
            <a:r>
              <a:rPr lang="ru-RU" sz="2400" b="1" i="1" dirty="0" smtClean="0"/>
              <a:t>Юли, Ани, Маши, Зины, </a:t>
            </a:r>
          </a:p>
          <a:p>
            <a:pPr algn="ctr"/>
            <a:r>
              <a:rPr lang="ru-RU" sz="2400" b="1" i="1" dirty="0" smtClean="0"/>
              <a:t>Каролины и Марины</a:t>
            </a:r>
            <a:endParaRPr lang="ru-RU" sz="2400" b="1" i="1" dirty="0"/>
          </a:p>
        </p:txBody>
      </p:sp>
      <p:pic>
        <p:nvPicPr>
          <p:cNvPr id="7" name="Picture 2" descr="D:\Documents and Settings\Наташа ПК\Рабочий стол\Петрова\20140206_20293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2424633" cy="2972817"/>
          </a:xfrm>
          <a:prstGeom prst="rect">
            <a:avLst/>
          </a:prstGeom>
          <a:noFill/>
        </p:spPr>
      </p:pic>
      <p:pic>
        <p:nvPicPr>
          <p:cNvPr id="8" name="Picture 3" descr="D:\Documents and Settings\Наташа ПК\Рабочий стол\Петрова\20140206_2042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2786058"/>
            <a:ext cx="2022673" cy="2900809"/>
          </a:xfrm>
          <a:prstGeom prst="rect">
            <a:avLst/>
          </a:prstGeom>
          <a:noFill/>
        </p:spPr>
      </p:pic>
      <p:pic>
        <p:nvPicPr>
          <p:cNvPr id="9" name="Picture 4" descr="D:\Documents and Settings\Наташа ПК\Рабочий стол\Петрова\20140206_2018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3571876"/>
            <a:ext cx="2136602" cy="2972817"/>
          </a:xfrm>
          <a:prstGeom prst="rect">
            <a:avLst/>
          </a:prstGeom>
          <a:noFill/>
        </p:spPr>
      </p:pic>
      <p:pic>
        <p:nvPicPr>
          <p:cNvPr id="11" name="Picture 5" descr="D:\Documents and Settings\Наташа ПК\Рабочий стол\Петрова\20140206_2106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3357562"/>
            <a:ext cx="2142726" cy="31899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Documents and Settings\Наташа ПК\Рабочий стол\Петрова\20140206_20362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000108"/>
            <a:ext cx="2447870" cy="335758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 rot="19541157">
            <a:off x="460983" y="1860248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Сшила мама кукле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Батистовое платье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красненьких цветочках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зелененьких листочках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 descr="D:\Documents and Settings\Наташа ПК\Рабочий стол\Петрова\20140206_2108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4664"/>
            <a:ext cx="1440160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1012974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 smtClean="0">
                <a:solidFill>
                  <a:srgbClr val="002060"/>
                </a:solidFill>
              </a:rPr>
              <a:t>Нужно скорее на бал торопиться, только дождусь приглашения принца!</a:t>
            </a:r>
            <a:endParaRPr lang="ru-RU" sz="2500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D:\Documents and Settings\Наташа ПК\Рабочий стол\Петрова\20140206_20283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1888738" cy="4032448"/>
          </a:xfrm>
          <a:prstGeom prst="rect">
            <a:avLst/>
          </a:prstGeom>
          <a:noFill/>
        </p:spPr>
      </p:pic>
      <p:pic>
        <p:nvPicPr>
          <p:cNvPr id="6" name="Picture 2" descr="D:\Documents and Settings\Наташа ПК\Рабочий стол\Петрова\20140206_2031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2708920"/>
            <a:ext cx="1786822" cy="3773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Documents and Settings\Наташа ПК\Рабочий стол\Петрова\20140206_20182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214290"/>
            <a:ext cx="1714512" cy="2714644"/>
          </a:xfrm>
          <a:prstGeom prst="rect">
            <a:avLst/>
          </a:prstGeom>
          <a:noFill/>
        </p:spPr>
      </p:pic>
      <p:pic>
        <p:nvPicPr>
          <p:cNvPr id="8" name="Picture 2" descr="D:\Documents and Settings\Наташа ПК\Рабочий стол\Петрова\20140206_2016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214290"/>
            <a:ext cx="1940707" cy="2643206"/>
          </a:xfrm>
          <a:prstGeom prst="rect">
            <a:avLst/>
          </a:prstGeom>
          <a:noFill/>
        </p:spPr>
      </p:pic>
      <p:pic>
        <p:nvPicPr>
          <p:cNvPr id="8194" name="Picture 2" descr="http://storage4.pressfoto.ru/2011.11/8958701341443bae5b5ad721339bcffd22a757ac6c_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32625" y="2267788"/>
            <a:ext cx="2214578" cy="19474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25C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419</TotalTime>
  <Words>200</Words>
  <Application>Microsoft Office PowerPoint</Application>
  <PresentationFormat>Экран (4:3)</PresentationFormat>
  <Paragraphs>35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Слайд 1</vt:lpstr>
      <vt:lpstr>Слайд 2</vt:lpstr>
      <vt:lpstr>Слайд 3</vt:lpstr>
      <vt:lpstr>Мама платье тихонько взяла Ножницы в руки и нитки нашла. Здесь мы обрежем, немного пришьем… Будет сегодня в восторге весь дом!</vt:lpstr>
      <vt:lpstr>Слайд 5</vt:lpstr>
      <vt:lpstr>Слайд 6</vt:lpstr>
      <vt:lpstr>Слайд 7</vt:lpstr>
      <vt:lpstr>Нужно скорее на бал торопиться, только дождусь приглашения принца!</vt:lpstr>
      <vt:lpstr>Слайд 9</vt:lpstr>
      <vt:lpstr>Слайд 10</vt:lpstr>
      <vt:lpstr>Слайд 11</vt:lpstr>
      <vt:lpstr>Ну а осенью нужны:                            свитер, теплые штаны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4-Natasha</dc:creator>
  <cp:lastModifiedBy>ADMIN</cp:lastModifiedBy>
  <cp:revision>65</cp:revision>
  <cp:lastPrinted>2015-02-24T07:43:02Z</cp:lastPrinted>
  <dcterms:created xsi:type="dcterms:W3CDTF">2014-02-10T06:25:50Z</dcterms:created>
  <dcterms:modified xsi:type="dcterms:W3CDTF">2015-08-14T19:50:22Z</dcterms:modified>
</cp:coreProperties>
</file>