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66" r:id="rId15"/>
    <p:sldId id="267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F967-D5EB-416A-A250-686BAF849331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7B8C-9A5C-4CAB-8CF0-A6F578404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F967-D5EB-416A-A250-686BAF849331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7B8C-9A5C-4CAB-8CF0-A6F578404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F967-D5EB-416A-A250-686BAF849331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7B8C-9A5C-4CAB-8CF0-A6F578404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F967-D5EB-416A-A250-686BAF849331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7B8C-9A5C-4CAB-8CF0-A6F578404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F967-D5EB-416A-A250-686BAF849331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7B8C-9A5C-4CAB-8CF0-A6F578404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F967-D5EB-416A-A250-686BAF849331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7B8C-9A5C-4CAB-8CF0-A6F578404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F967-D5EB-416A-A250-686BAF849331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7B8C-9A5C-4CAB-8CF0-A6F578404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F967-D5EB-416A-A250-686BAF849331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7B8C-9A5C-4CAB-8CF0-A6F578404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F967-D5EB-416A-A250-686BAF849331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7B8C-9A5C-4CAB-8CF0-A6F578404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F967-D5EB-416A-A250-686BAF849331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7B8C-9A5C-4CAB-8CF0-A6F578404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F967-D5EB-416A-A250-686BAF849331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27B8C-9A5C-4CAB-8CF0-A6F578404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5F967-D5EB-416A-A250-686BAF849331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27B8C-9A5C-4CAB-8CF0-A6F5784044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к уроку литературного чтения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Тема :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Сказка    Г.К.Андерсена «Снеговик»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               1 часть</a:t>
            </a:r>
          </a:p>
          <a:p>
            <a:pPr algn="r">
              <a:buNone/>
            </a:pPr>
            <a:r>
              <a:rPr lang="ru-RU" sz="2800" b="1" dirty="0" smtClean="0"/>
              <a:t>Составила:</a:t>
            </a:r>
          </a:p>
          <a:p>
            <a:pPr algn="r">
              <a:buNone/>
            </a:pPr>
            <a:r>
              <a:rPr lang="ru-RU" sz="2800" b="1" dirty="0" smtClean="0"/>
              <a:t>Максимова Ю.В.</a:t>
            </a:r>
          </a:p>
          <a:p>
            <a:pPr algn="r">
              <a:buNone/>
            </a:pPr>
            <a:r>
              <a:rPr lang="ru-RU" sz="2800" b="1" dirty="0" smtClean="0"/>
              <a:t>Учитель начальных классов МКОУ СОШ №1 </a:t>
            </a:r>
            <a:r>
              <a:rPr lang="ru-RU" sz="2800" b="1" dirty="0" err="1" smtClean="0"/>
              <a:t>с.Некраосвка</a:t>
            </a:r>
            <a:r>
              <a:rPr lang="ru-RU" sz="2800" b="1" dirty="0" smtClean="0"/>
              <a:t> </a:t>
            </a:r>
          </a:p>
          <a:p>
            <a:pPr algn="r">
              <a:buNone/>
            </a:pPr>
            <a:r>
              <a:rPr lang="ru-RU" sz="2800" b="1" dirty="0" smtClean="0"/>
              <a:t>Хабаровский край</a:t>
            </a:r>
            <a:endParaRPr lang="ru-RU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Что о них рассказал цепной пёс?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Picture 2" descr="C:\Documents and Settings\Admin\Рабочий стол\рисунки\Андерсен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40768"/>
            <a:ext cx="3096883" cy="3363856"/>
          </a:xfrm>
          <a:prstGeom prst="rect">
            <a:avLst/>
          </a:prstGeom>
          <a:noFill/>
        </p:spPr>
      </p:pic>
      <p:pic>
        <p:nvPicPr>
          <p:cNvPr id="8194" name="Picture 2" descr="C:\Documents and Settings\Admin\Рабочий стол\рисунки\пес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700808"/>
            <a:ext cx="2454446" cy="26483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Что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узнал Снеговик о жизни пса?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9218" name="Picture 2" descr="C:\Documents and Settings\Admin\Рабочий стол\рисунки\С и п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268760"/>
            <a:ext cx="4929222" cy="400052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00100" y="5214950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Почему печка так заинтересовала Снеговика?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Как пёс описывал печь?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2290" name="Picture 2" descr="C:\Documents and Settings\Admin\Рабочий стол\рисунки\печка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844824"/>
            <a:ext cx="4238648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«Снеговика охватило какое-то странное чувство; в чём было дело, что такое в нём зашевелилось, он и сам не знал, не понимал…»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 чем мечтал Снеговик?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" name="Picture 4" descr="C:\Documents and Settings\Admin\Рабочий стол\рисунки\снегвик и пёс.jpg"/>
          <p:cNvPicPr>
            <a:picLocks noChangeAspect="1" noChangeArrowheads="1"/>
          </p:cNvPicPr>
          <p:nvPr/>
        </p:nvPicPr>
        <p:blipFill>
          <a:blip r:embed="rId2" cstate="print"/>
          <a:srcRect t="14684" r="17862" b="18186"/>
          <a:stretch>
            <a:fillRect/>
          </a:stretch>
        </p:blipFill>
        <p:spPr bwMode="auto">
          <a:xfrm>
            <a:off x="5004048" y="2060848"/>
            <a:ext cx="2664296" cy="23042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1428736"/>
            <a:ext cx="37147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-Что-то скребёт у меня внутри, 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да неужто мне так-таки 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и не попасть туда никогда? 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Мне так хочется!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Почему Снеговик растаял?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1266" name="Picture 2" descr="C:\Documents and Settings\Admin\Рабочий стол\рисунки\снеговик 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142984"/>
            <a:ext cx="3857652" cy="35719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143372" y="1357298"/>
            <a:ext cx="485778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«На его месте торчало лишь</a:t>
            </a:r>
          </a:p>
          <a:p>
            <a:r>
              <a:rPr lang="ru-RU" sz="2800" dirty="0" smtClean="0"/>
              <a:t> что-то вроде погнутого железного прута, </a:t>
            </a:r>
          </a:p>
          <a:p>
            <a:r>
              <a:rPr lang="ru-RU" sz="2800" dirty="0" smtClean="0"/>
              <a:t>на нём и был укреплён снеговик.</a:t>
            </a:r>
          </a:p>
          <a:p>
            <a:pPr>
              <a:buFontTx/>
              <a:buChar char="-"/>
            </a:pPr>
            <a:r>
              <a:rPr lang="ru-RU" sz="2800" dirty="0" smtClean="0"/>
              <a:t>Теперь я понимаю его тоску,</a:t>
            </a:r>
          </a:p>
          <a:p>
            <a:pPr>
              <a:buFontTx/>
              <a:buChar char="-"/>
            </a:pPr>
            <a:r>
              <a:rPr lang="ru-RU" sz="2800" dirty="0" smtClean="0"/>
              <a:t>сказал цепной пёс.- </a:t>
            </a:r>
          </a:p>
          <a:p>
            <a:pPr>
              <a:buFontTx/>
              <a:buChar char="-"/>
            </a:pPr>
            <a:r>
              <a:rPr lang="ru-RU" sz="2800" dirty="0" smtClean="0"/>
              <a:t>У  </a:t>
            </a:r>
            <a:r>
              <a:rPr lang="ru-RU" sz="2800" dirty="0" err="1" smtClean="0"/>
              <a:t>снегура</a:t>
            </a:r>
            <a:r>
              <a:rPr lang="ru-RU" sz="2800" dirty="0" smtClean="0"/>
              <a:t> внутри была кочерга! </a:t>
            </a:r>
          </a:p>
          <a:p>
            <a:r>
              <a:rPr lang="ru-RU" sz="2800" dirty="0" smtClean="0"/>
              <a:t>Вот что скреблось в нём.</a:t>
            </a:r>
          </a:p>
          <a:p>
            <a:r>
              <a:rPr lang="ru-RU" sz="2800" dirty="0" smtClean="0"/>
              <a:t>Теперь всё понятно.»</a:t>
            </a:r>
            <a:endParaRPr lang="ru-RU" sz="2800" dirty="0"/>
          </a:p>
        </p:txBody>
      </p:sp>
      <p:pic>
        <p:nvPicPr>
          <p:cNvPr id="11269" name="Picture 5" descr="C:\Documents and Settings\Admin\Рабочий стол\рисунки\кочерг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147989"/>
            <a:ext cx="3997108" cy="34240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7"/>
            <a:ext cx="8229600" cy="2071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FFC000"/>
                </a:solidFill>
              </a:rPr>
              <a:t>На смену зиме всегда приходит весна!</a:t>
            </a:r>
            <a:endParaRPr lang="ru-RU" sz="5400" b="1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643182"/>
            <a:ext cx="8000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Мечты должны сбываться, но не приносить вред.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4143380"/>
            <a:ext cx="80010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Не трать жизнь на одни мечты!</a:t>
            </a:r>
          </a:p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Радуйся </a:t>
            </a:r>
            <a:r>
              <a:rPr lang="ru-RU" sz="4400" b="1" smtClean="0">
                <a:solidFill>
                  <a:schemeClr val="accent6">
                    <a:lumMod val="50000"/>
                  </a:schemeClr>
                </a:solidFill>
              </a:rPr>
              <a:t>каждому дню!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35732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С каким произведением познакомились на прошлом уроке?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857256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«Снеговик»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85852" y="3000372"/>
            <a:ext cx="3929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Жанр</a:t>
            </a:r>
            <a:r>
              <a:rPr lang="ru-RU" sz="3200" b="1" dirty="0" smtClean="0">
                <a:solidFill>
                  <a:srgbClr val="00B0F0"/>
                </a:solidFill>
              </a:rPr>
              <a:t>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произведения.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00760" y="2857496"/>
            <a:ext cx="15804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С</a:t>
            </a:r>
            <a:r>
              <a:rPr lang="ru-RU" sz="3200" b="1" dirty="0" smtClean="0">
                <a:solidFill>
                  <a:srgbClr val="0070C0"/>
                </a:solidFill>
              </a:rPr>
              <a:t>казка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6050" y="4429132"/>
            <a:ext cx="4412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Кто автор сказки?</a:t>
            </a:r>
            <a:endParaRPr lang="ru-R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err="1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Г</a:t>
            </a:r>
            <a:r>
              <a:rPr lang="ru-RU" sz="4800" b="1" dirty="0" err="1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анс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Х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Monotype Corsiva" pitchFamily="66" charset="0"/>
              </a:rPr>
              <a:t>ристиан Андерсен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1026" name="Picture 2" descr="C:\Documents and Settings\Admin\Рабочий стол\рисунки\i.jpАндерсен 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844824"/>
            <a:ext cx="3096344" cy="3162675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рисунки\Андерсен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1700808"/>
            <a:ext cx="2763747" cy="2702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Кто главный герой сказки?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2050" name="Picture 2" descr="C:\Documents and Settings\Admin\Рабочий стол\рисунки\снеговик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412776"/>
            <a:ext cx="2432312" cy="2874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Найдите в тексте описание того, как он появился во дворе.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 descr="C:\Documents and Settings\Admin\Рабочий стол\рисунки\снеговик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212976"/>
            <a:ext cx="3298916" cy="3059864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рисунки\солнце 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33530" y="1772816"/>
            <a:ext cx="2217846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Кто был недоволен появлению Снеговика во дворе?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Documents and Settings\Admin\Рабочий стол\рисунки\пес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492896"/>
            <a:ext cx="4870324" cy="3794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Чему удивлялся Снеговик?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Documents and Settings\Admin\Рабочий стол\рисунки\снегови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988840"/>
            <a:ext cx="4940622" cy="3463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Как изменилась природа, когда наступило утро?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170" name="Picture 2" descr="C:\Documents and Settings\Admin\Рабочий стол\рисунки\берёзка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714488"/>
            <a:ext cx="2786082" cy="3429024"/>
          </a:xfrm>
          <a:prstGeom prst="rect">
            <a:avLst/>
          </a:prstGeom>
          <a:noFill/>
        </p:spPr>
      </p:pic>
      <p:pic>
        <p:nvPicPr>
          <p:cNvPr id="7171" name="Picture 3" descr="C:\Documents and Settings\Admin\Рабочий стол\рисунки\ине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1428736"/>
            <a:ext cx="3938607" cy="2571768"/>
          </a:xfrm>
          <a:prstGeom prst="rect">
            <a:avLst/>
          </a:prstGeom>
          <a:noFill/>
        </p:spPr>
      </p:pic>
      <p:pic>
        <p:nvPicPr>
          <p:cNvPr id="7172" name="Picture 4" descr="C:\Documents and Settings\Admin\Рабочий стол\рисунки\сег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6050" y="3714752"/>
            <a:ext cx="4067196" cy="30003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Как отнеслись молодые люди к появлению  Снеговика во дворе ?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147" name="Picture 3" descr="C:\Documents and Settings\Admin\Рабочий стол\рисунки\Андерсен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916832"/>
            <a:ext cx="3888432" cy="3430969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3140968"/>
            <a:ext cx="4834880" cy="298519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254</Words>
  <Application>Microsoft Office PowerPoint</Application>
  <PresentationFormat>Экран (4:3)</PresentationFormat>
  <Paragraphs>43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к уроку литературного чтения </vt:lpstr>
      <vt:lpstr>С каким произведением познакомились на прошлом уроке?</vt:lpstr>
      <vt:lpstr>Ганс Христиан Андерсен</vt:lpstr>
      <vt:lpstr>Кто главный герой сказки?</vt:lpstr>
      <vt:lpstr>Найдите в тексте описание того, как он появился во дворе.</vt:lpstr>
      <vt:lpstr>Кто был недоволен появлению Снеговика во дворе?</vt:lpstr>
      <vt:lpstr>Чему удивлялся Снеговик?</vt:lpstr>
      <vt:lpstr>Как изменилась природа, когда наступило утро?</vt:lpstr>
      <vt:lpstr>Как отнеслись молодые люди к появлению  Снеговика во дворе ?</vt:lpstr>
      <vt:lpstr>Что о них рассказал цепной пёс?</vt:lpstr>
      <vt:lpstr>Что  узнал Снеговик о жизни пса?</vt:lpstr>
      <vt:lpstr>Как пёс описывал печь?</vt:lpstr>
      <vt:lpstr>Слайд 13</vt:lpstr>
      <vt:lpstr>О чем мечтал Снеговик?</vt:lpstr>
      <vt:lpstr>Почему Снеговик растаял?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каким произведением познакомились на прошлом уроке?</dc:title>
  <dc:creator>Admin</dc:creator>
  <cp:lastModifiedBy>vadim</cp:lastModifiedBy>
  <cp:revision>13</cp:revision>
  <dcterms:created xsi:type="dcterms:W3CDTF">2012-12-24T23:54:12Z</dcterms:created>
  <dcterms:modified xsi:type="dcterms:W3CDTF">2015-07-29T14:01:04Z</dcterms:modified>
</cp:coreProperties>
</file>