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337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187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01704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3471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1265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543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81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607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28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698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993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28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76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97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141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39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7B89D8-2D06-4E62-905C-28D8D49FD824}" type="datetimeFigureOut">
              <a:rPr lang="ru-RU" smtClean="0"/>
              <a:t>20.02.2015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3A8AF0E-4D98-4724-89A0-33A4F1EA92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0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08000"/>
            <a:ext cx="9144000" cy="4856479"/>
          </a:xfrm>
        </p:spPr>
        <p:txBody>
          <a:bodyPr>
            <a:noAutofit/>
          </a:bodyPr>
          <a:lstStyle/>
          <a:p>
            <a:r>
              <a:rPr lang="ru-RU" sz="8000" b="1" dirty="0" smtClean="0">
                <a:solidFill>
                  <a:srgbClr val="0070C0"/>
                </a:solidFill>
              </a:rPr>
              <a:t>Семья</a:t>
            </a:r>
            <a:r>
              <a:rPr lang="ru-RU" sz="8000" dirty="0" smtClean="0"/>
              <a:t> – </a:t>
            </a:r>
            <a:r>
              <a:rPr lang="ru-RU" sz="8000" dirty="0" smtClean="0">
                <a:solidFill>
                  <a:srgbClr val="002060"/>
                </a:solidFill>
              </a:rPr>
              <a:t>это группа </a:t>
            </a:r>
            <a:r>
              <a:rPr lang="ru-RU" sz="8000" dirty="0">
                <a:solidFill>
                  <a:srgbClr val="002060"/>
                </a:solidFill>
              </a:rPr>
              <a:t>близких </a:t>
            </a:r>
            <a:r>
              <a:rPr lang="ru-RU" sz="8000" dirty="0" smtClean="0">
                <a:solidFill>
                  <a:srgbClr val="002060"/>
                </a:solidFill>
              </a:rPr>
              <a:t>родственников,</a:t>
            </a:r>
            <a:r>
              <a:rPr lang="ru-RU" sz="8000" dirty="0">
                <a:solidFill>
                  <a:srgbClr val="002060"/>
                </a:solidFill>
              </a:rPr>
              <a:t/>
            </a:r>
            <a:br>
              <a:rPr lang="ru-RU" sz="8000" dirty="0">
                <a:solidFill>
                  <a:srgbClr val="002060"/>
                </a:solidFill>
              </a:rPr>
            </a:br>
            <a:r>
              <a:rPr lang="ru-RU" sz="8000" dirty="0">
                <a:solidFill>
                  <a:srgbClr val="002060"/>
                </a:solidFill>
              </a:rPr>
              <a:t>живущих вместе</a:t>
            </a:r>
            <a:endParaRPr lang="ru-RU" sz="8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95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4425553" y="3078970"/>
            <a:ext cx="3886895" cy="227170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500" b="1" dirty="0" smtClean="0">
                <a:solidFill>
                  <a:schemeClr val="tx1"/>
                </a:solidFill>
              </a:rPr>
              <a:t>семья</a:t>
            </a:r>
            <a:endParaRPr lang="ru-RU" sz="65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0409" y="4725668"/>
            <a:ext cx="2629571" cy="13679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мама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39379" y="3221623"/>
            <a:ext cx="2604873" cy="125611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папа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1335" y="1788134"/>
            <a:ext cx="2636351" cy="122849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брат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55892" y="391363"/>
            <a:ext cx="2983422" cy="124861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сестра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590328" y="428294"/>
            <a:ext cx="3444240" cy="1243739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бабушка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42852" y="1829477"/>
            <a:ext cx="3480042" cy="122917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дедушка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074226" y="3282018"/>
            <a:ext cx="2522772" cy="127733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тётя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365774" y="4782721"/>
            <a:ext cx="2638677" cy="133966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</a:rPr>
              <a:t>дядя</a:t>
            </a:r>
            <a:endParaRPr lang="ru-RU" sz="5400" b="1" i="1" dirty="0">
              <a:solidFill>
                <a:schemeClr val="tx1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3458396" y="5028677"/>
            <a:ext cx="1209430" cy="42387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615840" y="3799845"/>
            <a:ext cx="809713" cy="18247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4394103" y="2632472"/>
            <a:ext cx="989837" cy="57105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5393041" y="1767537"/>
            <a:ext cx="746273" cy="124909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7289880" y="2444063"/>
            <a:ext cx="885654" cy="742228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6690030" y="1790906"/>
            <a:ext cx="964592" cy="1207761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8312448" y="3799845"/>
            <a:ext cx="702886" cy="199170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H="1" flipV="1">
            <a:off x="8175534" y="5006829"/>
            <a:ext cx="1095645" cy="40279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1952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КУЛЬТУРА ОБЩЕНИЯ -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tx1"/>
                </a:solidFill>
              </a:rPr>
              <a:t>ВЕЖЛИВАЯ РЕЧЬ, КУЛЬТУРНОЕ ПОВЕДЕНИЕ, ДОБРОЕ, УВАЖИТЕЛЬНОЕ ОТНОШЕНИЕ К ЧЕЛОВЕКУ.</a:t>
            </a:r>
            <a:endParaRPr lang="ru-RU" sz="48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894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СПАСИБО ЗА РАБОТУ.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C00000"/>
                </a:solidFill>
              </a:rPr>
              <a:t>МОЛОДЦЫ!!!</a:t>
            </a:r>
            <a:endParaRPr lang="ru-RU" sz="88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89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59</TotalTime>
  <Words>38</Words>
  <Application>Microsoft Office PowerPoint</Application>
  <PresentationFormat>Произвольный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Легкий дым</vt:lpstr>
      <vt:lpstr>Семья – это группа близких родственников, живущих вместе</vt:lpstr>
      <vt:lpstr>Презентация PowerPoint</vt:lpstr>
      <vt:lpstr>КУЛЬТУРА ОБЩЕНИЯ -</vt:lpstr>
      <vt:lpstr>СПАСИБО ЗА РАБОТУ.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– это группа живущих вместе близких родственников</dc:title>
  <dc:creator>Ксюша</dc:creator>
  <cp:lastModifiedBy>1RAY</cp:lastModifiedBy>
  <cp:revision>9</cp:revision>
  <dcterms:created xsi:type="dcterms:W3CDTF">2015-02-16T18:31:57Z</dcterms:created>
  <dcterms:modified xsi:type="dcterms:W3CDTF">2015-02-20T12:10:45Z</dcterms:modified>
</cp:coreProperties>
</file>