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ABD7-10AF-4DD6-9C59-494FB3C7FB23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BB6E-569D-4D2D-ADE0-614C351A23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ABD7-10AF-4DD6-9C59-494FB3C7FB23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BB6E-569D-4D2D-ADE0-614C351A23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ABD7-10AF-4DD6-9C59-494FB3C7FB23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BB6E-569D-4D2D-ADE0-614C351A23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ABD7-10AF-4DD6-9C59-494FB3C7FB23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BB6E-569D-4D2D-ADE0-614C351A23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ABD7-10AF-4DD6-9C59-494FB3C7FB23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BB6E-569D-4D2D-ADE0-614C351A23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ABD7-10AF-4DD6-9C59-494FB3C7FB23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BB6E-569D-4D2D-ADE0-614C351A23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ABD7-10AF-4DD6-9C59-494FB3C7FB23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BB6E-569D-4D2D-ADE0-614C351A23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ABD7-10AF-4DD6-9C59-494FB3C7FB23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BB6E-569D-4D2D-ADE0-614C351A23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ABD7-10AF-4DD6-9C59-494FB3C7FB23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BB6E-569D-4D2D-ADE0-614C351A23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ABD7-10AF-4DD6-9C59-494FB3C7FB23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BB6E-569D-4D2D-ADE0-614C351A23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ABD7-10AF-4DD6-9C59-494FB3C7FB23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BB6E-569D-4D2D-ADE0-614C351A23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5ABD7-10AF-4DD6-9C59-494FB3C7FB23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EBB6E-569D-4D2D-ADE0-614C351A230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Цветы луговые, садовые лесные.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цвет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00166" y="785794"/>
            <a:ext cx="58121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ГБДОУ детский сад  №362 комбинированного вида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Кировского района Санкт - Петербурга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14678" y="2357430"/>
            <a:ext cx="2725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Презентация на тему: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71604" y="3357562"/>
            <a:ext cx="6760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«Луговые травы, полевые цветы»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anypics.ru-3085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14414" y="714356"/>
            <a:ext cx="61832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ГБДОУ детский сад № 362 комбинированного вида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Кировского района Санкт – Петербурга.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57554" y="2214554"/>
            <a:ext cx="2725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Презентация на тему: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57356" y="3214686"/>
            <a:ext cx="5665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« Травы луговые, цветочки полевые».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43240" y="4357694"/>
            <a:ext cx="3281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Выполнила: Ефимова Е.Е.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14612" y="5857892"/>
            <a:ext cx="3068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      Санкт – Петербург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               2015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Цветы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728" y="785794"/>
            <a:ext cx="664502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Цветы  луговые, садовые , лесные.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7290" y="2071678"/>
            <a:ext cx="67866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Ребята, цветы радуют наш взгляд, дарят улыбки и хорошее настроение. Какие цветы вы знаете, и где они растут?</a:t>
            </a:r>
          </a:p>
        </p:txBody>
      </p:sp>
      <p:pic>
        <p:nvPicPr>
          <p:cNvPr id="8" name="Содержимое 7" descr="neb (2) 3.5x3.5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494536"/>
            <a:ext cx="9144000" cy="7352536"/>
          </a:xfrm>
        </p:spPr>
      </p:pic>
      <p:sp>
        <p:nvSpPr>
          <p:cNvPr id="9" name="TextBox 8"/>
          <p:cNvSpPr txBox="1"/>
          <p:nvPr/>
        </p:nvSpPr>
        <p:spPr>
          <a:xfrm>
            <a:off x="1500166" y="10715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214415" y="857232"/>
            <a:ext cx="75724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Ребята, цветы радуют наш взгляд, дарят улыбки и хорошее настроение. Какие цветы вы знаете, и где они растут?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57290" y="3071810"/>
            <a:ext cx="55007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Цветы украшают нашу жизнь, приносят радость и пользу.</a:t>
            </a: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          Давайте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, рассмотрим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    цветы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на лугу.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lumenwiese_schaaken_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57222" y="0"/>
            <a:ext cx="9501222" cy="7292181"/>
          </a:xfrm>
        </p:spPr>
      </p:pic>
      <p:sp>
        <p:nvSpPr>
          <p:cNvPr id="5" name="TextBox 4"/>
          <p:cNvSpPr txBox="1"/>
          <p:nvPr/>
        </p:nvSpPr>
        <p:spPr>
          <a:xfrm>
            <a:off x="1500166" y="642918"/>
            <a:ext cx="5143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Цветочный луг. </a:t>
            </a:r>
            <a:endParaRPr lang="ru-RU" sz="3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endParaRPr lang="ru-RU" dirty="0"/>
          </a:p>
        </p:txBody>
      </p:sp>
      <p:pic>
        <p:nvPicPr>
          <p:cNvPr id="4" name="Содержимое 3" descr="137473alen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6" name="TextBox 5"/>
          <p:cNvSpPr txBox="1"/>
          <p:nvPr/>
        </p:nvSpPr>
        <p:spPr>
          <a:xfrm>
            <a:off x="1285852" y="357166"/>
            <a:ext cx="56239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               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Прогулка по цветочному лугу.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84178277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928670"/>
            <a:ext cx="4286279" cy="3302543"/>
          </a:xfrm>
          <a:prstGeom prst="rect">
            <a:avLst/>
          </a:prstGeom>
        </p:spPr>
      </p:pic>
      <p:pic>
        <p:nvPicPr>
          <p:cNvPr id="8" name="Рисунок 7" descr="09aabecaa27b918e7f4132999e1322a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928670"/>
            <a:ext cx="4143404" cy="32861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57224" y="4786322"/>
            <a:ext cx="19239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Ромашка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29190" y="5000636"/>
            <a:ext cx="31227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Василёк луговой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7473alen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57222" y="0"/>
            <a:ext cx="9722909" cy="6858000"/>
          </a:xfrm>
        </p:spPr>
      </p:pic>
      <p:sp>
        <p:nvSpPr>
          <p:cNvPr id="5" name="TextBox 4"/>
          <p:cNvSpPr txBox="1"/>
          <p:nvPr/>
        </p:nvSpPr>
        <p:spPr>
          <a:xfrm>
            <a:off x="1643042" y="428604"/>
            <a:ext cx="5307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        Прогулка по цветочному лугу.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88285505_40029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2908" y="1142984"/>
            <a:ext cx="4167229" cy="40400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8596" y="5715016"/>
            <a:ext cx="3290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Колокольчик  луговой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odu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9" y="1142984"/>
            <a:ext cx="4545335" cy="39766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14942" y="5929330"/>
            <a:ext cx="3141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Одуванчик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7473alen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78909" y="0"/>
            <a:ext cx="9865817" cy="6858000"/>
          </a:xfrm>
        </p:spPr>
      </p:pic>
      <p:sp>
        <p:nvSpPr>
          <p:cNvPr id="5" name="TextBox 4"/>
          <p:cNvSpPr txBox="1"/>
          <p:nvPr/>
        </p:nvSpPr>
        <p:spPr>
          <a:xfrm>
            <a:off x="1357290" y="571480"/>
            <a:ext cx="5143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            Давайте поиграем.</a:t>
            </a:r>
          </a:p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                « Угадай  цветок».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500174"/>
            <a:ext cx="412452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Назван он ласково именем мальчика,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Дружит с ромашкою и с одуванчиком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Строен и крепок его стебелёк,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поле растёт этот синий цветок.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Как же прозвали его  </a:t>
            </a:r>
            <a:r>
              <a:rPr lang="ru-RU" dirty="0"/>
              <a:t>(…....?)</a:t>
            </a:r>
          </a:p>
        </p:txBody>
      </p:sp>
      <p:pic>
        <p:nvPicPr>
          <p:cNvPr id="7" name="Рисунок 6" descr="09aabecaa27b918e7f4132999e1322a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43248"/>
            <a:ext cx="3929058" cy="29289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14876" y="1785926"/>
            <a:ext cx="177446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Эй, звоночки,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Синий цвет, -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 язычком,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 звону нет!</a:t>
            </a:r>
          </a:p>
        </p:txBody>
      </p:sp>
      <p:pic>
        <p:nvPicPr>
          <p:cNvPr id="9" name="Рисунок 8" descr="88285505_40029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7255" y="3143248"/>
            <a:ext cx="3366579" cy="300990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neb (2) 3.5x3.5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565974"/>
            <a:ext cx="9144000" cy="9001156"/>
          </a:xfrm>
        </p:spPr>
      </p:pic>
      <p:sp>
        <p:nvSpPr>
          <p:cNvPr id="7" name="TextBox 6"/>
          <p:cNvSpPr txBox="1"/>
          <p:nvPr/>
        </p:nvSpPr>
        <p:spPr>
          <a:xfrm>
            <a:off x="1571604" y="357166"/>
            <a:ext cx="7568354" cy="606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Не рвите полевые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цветы.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Цветы украшают луга и леса</a:t>
            </a:r>
          </a:p>
          <a:p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Но это не только природы краса-</a:t>
            </a:r>
          </a:p>
          <a:p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В них пчёлы находят целительный дар,</a:t>
            </a:r>
          </a:p>
          <a:p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И бабочки пьют из них сладкий нектар.</a:t>
            </a:r>
          </a:p>
          <a:p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Не надо, друзья, их бессмысленно рвать,</a:t>
            </a:r>
          </a:p>
          <a:p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Не надо букеты из них составлять…</a:t>
            </a:r>
          </a:p>
          <a:p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Завянут букеты…Погибнут цветы…</a:t>
            </a:r>
          </a:p>
          <a:p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И больше не будет такой красоты!</a:t>
            </a:r>
          </a:p>
          <a:p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188</Words>
  <Application>Microsoft Office PowerPoint</Application>
  <PresentationFormat>Экран (4:3)</PresentationFormat>
  <Paragraphs>43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Цветы луговые, садовые лесные.</vt:lpstr>
      <vt:lpstr>Цветы</vt:lpstr>
      <vt:lpstr>Слайд 3</vt:lpstr>
      <vt:lpstr>«</vt:lpstr>
      <vt:lpstr>Слайд 5</vt:lpstr>
      <vt:lpstr>Слайд 6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Цветы луговые, садовые лесные.</dc:title>
  <dc:creator>Admin</dc:creator>
  <cp:lastModifiedBy>Admin</cp:lastModifiedBy>
  <cp:revision>18</cp:revision>
  <dcterms:created xsi:type="dcterms:W3CDTF">2015-05-25T18:22:31Z</dcterms:created>
  <dcterms:modified xsi:type="dcterms:W3CDTF">2015-05-25T21:16:12Z</dcterms:modified>
</cp:coreProperties>
</file>