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2D8C2-1961-490D-8DC2-DA8B8EF0EB4C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8E14A-8906-4D8E-ADF4-52B3915B43A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2D8C2-1961-490D-8DC2-DA8B8EF0EB4C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8E14A-8906-4D8E-ADF4-52B3915B43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2D8C2-1961-490D-8DC2-DA8B8EF0EB4C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8E14A-8906-4D8E-ADF4-52B3915B43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2D8C2-1961-490D-8DC2-DA8B8EF0EB4C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8E14A-8906-4D8E-ADF4-52B3915B43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2D8C2-1961-490D-8DC2-DA8B8EF0EB4C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6D8E14A-8906-4D8E-ADF4-52B3915B43A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2D8C2-1961-490D-8DC2-DA8B8EF0EB4C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8E14A-8906-4D8E-ADF4-52B3915B43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2D8C2-1961-490D-8DC2-DA8B8EF0EB4C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8E14A-8906-4D8E-ADF4-52B3915B43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2D8C2-1961-490D-8DC2-DA8B8EF0EB4C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8E14A-8906-4D8E-ADF4-52B3915B43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2D8C2-1961-490D-8DC2-DA8B8EF0EB4C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8E14A-8906-4D8E-ADF4-52B3915B43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2D8C2-1961-490D-8DC2-DA8B8EF0EB4C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8E14A-8906-4D8E-ADF4-52B3915B43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2D8C2-1961-490D-8DC2-DA8B8EF0EB4C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8E14A-8906-4D8E-ADF4-52B3915B43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812D8C2-1961-490D-8DC2-DA8B8EF0EB4C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6D8E14A-8906-4D8E-ADF4-52B3915B43AB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22413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Архангельск нашего времени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Солнышко\Pictures\19599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727280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51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b="1" smtClean="0">
                <a:solidFill>
                  <a:srgbClr val="0000CC"/>
                </a:solidFill>
              </a:rPr>
              <a:t>Виды старого Архангельска</a:t>
            </a:r>
          </a:p>
        </p:txBody>
      </p:sp>
      <p:pic>
        <p:nvPicPr>
          <p:cNvPr id="5" name="Picture 6" descr="Фото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3886200" cy="2402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Фото 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268760"/>
            <a:ext cx="3875087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Фото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21088"/>
            <a:ext cx="3600450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Фото 6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77072"/>
            <a:ext cx="360045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032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CC"/>
                </a:solidFill>
              </a:rPr>
              <a:t>Виды современного Архангельска</a:t>
            </a:r>
            <a:endParaRPr lang="ru-RU" dirty="0"/>
          </a:p>
        </p:txBody>
      </p:sp>
      <p:pic>
        <p:nvPicPr>
          <p:cNvPr id="4" name="Picture 8" descr="Фото 6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556792"/>
            <a:ext cx="345638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3" descr="Фото 50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340768"/>
            <a:ext cx="359886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 descr="C:\Users\Солнышко\Pictures\15121590_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595" y="3356992"/>
            <a:ext cx="2695575" cy="360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716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 земляк-М.В. Ломоносов</a:t>
            </a:r>
            <a:endParaRPr lang="ru-RU" dirty="0"/>
          </a:p>
        </p:txBody>
      </p:sp>
      <p:pic>
        <p:nvPicPr>
          <p:cNvPr id="4" name="Picture 4" descr="http://upload.wikimedia.org/wikipedia/commons/b/b9/Lomonosov_%283%2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7000" y="1668462"/>
            <a:ext cx="3810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34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Герб Архангельска</a:t>
            </a:r>
            <a:endParaRPr lang="ru-RU" dirty="0"/>
          </a:p>
        </p:txBody>
      </p:sp>
      <p:pic>
        <p:nvPicPr>
          <p:cNvPr id="2050" name="Picture 2" descr="C:\Users\Солнышко\Pictures\236640-afafd-35481150-m750x74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8123" y="1600200"/>
            <a:ext cx="6467754" cy="470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34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Архангел </a:t>
            </a:r>
            <a:r>
              <a:rPr lang="ru-RU" dirty="0"/>
              <a:t>М</a:t>
            </a:r>
            <a:r>
              <a:rPr lang="ru-RU" dirty="0" smtClean="0"/>
              <a:t>ихаил</a:t>
            </a:r>
            <a:endParaRPr lang="ru-RU" dirty="0"/>
          </a:p>
        </p:txBody>
      </p:sp>
      <p:pic>
        <p:nvPicPr>
          <p:cNvPr id="3074" name="Picture 2" descr="C:\Users\Солнышко\Pictures\arkhystratuh_mikhail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19" y="1052736"/>
            <a:ext cx="4968553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68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Памятник Петру 1</a:t>
            </a:r>
            <a:endParaRPr lang="ru-RU" dirty="0"/>
          </a:p>
        </p:txBody>
      </p:sp>
      <p:pic>
        <p:nvPicPr>
          <p:cNvPr id="4098" name="Picture 2" descr="C:\Users\Солнышко\Pictures\93547441_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7560840" cy="496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08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Морской речной вокзал</a:t>
            </a:r>
            <a:endParaRPr lang="ru-RU" dirty="0"/>
          </a:p>
        </p:txBody>
      </p:sp>
      <p:pic>
        <p:nvPicPr>
          <p:cNvPr id="5122" name="Picture 2" descr="C:\Users\Солнышко\Pictures\mrv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3"/>
            <a:ext cx="4248472" cy="387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Солнышко\Pictures\5ceaf90a0b1a79ced2d7a6e87a9e321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16832"/>
            <a:ext cx="4283968" cy="387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79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Гостиный двор-торговое и оборонительное сооружение (1668 -год основания)</a:t>
            </a:r>
            <a:endParaRPr lang="ru-RU" dirty="0"/>
          </a:p>
        </p:txBody>
      </p:sp>
      <p:pic>
        <p:nvPicPr>
          <p:cNvPr id="6146" name="Picture 2" descr="C:\Users\Солнышко\Pictures\a623f57194796e1ed459a38a206b252c_bi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4500" y="1816100"/>
            <a:ext cx="5715000" cy="427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00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Дворец спорта и бассейн водник</a:t>
            </a:r>
            <a:endParaRPr lang="ru-RU" dirty="0"/>
          </a:p>
        </p:txBody>
      </p:sp>
      <p:pic>
        <p:nvPicPr>
          <p:cNvPr id="7170" name="Picture 2" descr="C:\Users\Солнышко\Pictures\sport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132856"/>
            <a:ext cx="4680520" cy="404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Солнышко\Pictures\11-Bassejn-Vodnik_-Oktjabr_-20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132857"/>
            <a:ext cx="4139952" cy="4048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45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Театр кукол основался в 1933 году</a:t>
            </a:r>
            <a:endParaRPr lang="ru-RU" dirty="0"/>
          </a:p>
        </p:txBody>
      </p:sp>
      <p:pic>
        <p:nvPicPr>
          <p:cNvPr id="8194" name="Picture 2" descr="C:\Users\Солнышко\Pictures\dbe20fabcb497a62fa88b044f6cfe61e_bi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58" y="1052736"/>
            <a:ext cx="4720774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Солнышко\Pictures\0ca2196c8f6f0adc4acc0d1c2028d57f_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80812"/>
            <a:ext cx="4355976" cy="426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27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Северный народный хор</a:t>
            </a:r>
            <a:endParaRPr lang="ru-RU" dirty="0"/>
          </a:p>
        </p:txBody>
      </p:sp>
      <p:pic>
        <p:nvPicPr>
          <p:cNvPr id="9218" name="Picture 2" descr="C:\Users\Солнышко\Pictures\zdanie-sevhor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5" y="1124745"/>
            <a:ext cx="4896543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Солнышко\Pictures\000001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492896"/>
            <a:ext cx="4139952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9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38</TotalTime>
  <Words>48</Words>
  <Application>Microsoft Office PowerPoint</Application>
  <PresentationFormat>Экран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Архангельск нашего времени</vt:lpstr>
      <vt:lpstr>Герб Архангельска</vt:lpstr>
      <vt:lpstr>Архангел Михаил</vt:lpstr>
      <vt:lpstr>Памятник Петру 1</vt:lpstr>
      <vt:lpstr>Морской речной вокзал</vt:lpstr>
      <vt:lpstr>Гостиный двор-торговое и оборонительное сооружение (1668 -год основания)</vt:lpstr>
      <vt:lpstr>Дворец спорта и бассейн водник</vt:lpstr>
      <vt:lpstr>Театр кукол основался в 1933 году</vt:lpstr>
      <vt:lpstr>Северный народный хор</vt:lpstr>
      <vt:lpstr>Виды старого Архангельска</vt:lpstr>
      <vt:lpstr>Виды современного Архангельска</vt:lpstr>
      <vt:lpstr>Наш земляк-М.В. Ломоносов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Архангельск нашего времени</dc:title>
  <dc:creator>Солнышко</dc:creator>
  <cp:lastModifiedBy>Солнышко</cp:lastModifiedBy>
  <cp:revision>5</cp:revision>
  <dcterms:created xsi:type="dcterms:W3CDTF">2014-11-21T07:37:42Z</dcterms:created>
  <dcterms:modified xsi:type="dcterms:W3CDTF">2014-11-21T08:15:51Z</dcterms:modified>
</cp:coreProperties>
</file>