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5B97F94-BD6A-44AA-8E4C-827B4677FE9B}" type="datetimeFigureOut">
              <a:rPr lang="ru-RU" smtClean="0"/>
              <a:pPr/>
              <a:t>21.08.2015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E11E0F9-F896-49AA-9465-1B4FCEDF9B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071546"/>
            <a:ext cx="7786710" cy="46434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МБУ детский сад №153 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«Олеся»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«Современные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технологии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дошкольном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образовании»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Подготовила:Асташкина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С.В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0_e589a_8102a4b4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2500298" cy="1968319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8" y="357166"/>
            <a:ext cx="8786842" cy="5806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0070C0"/>
                </a:solidFill>
              </a:rPr>
              <a:t>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Корни развития здорового образа жизни складываются в детском возрасте, когда ребенок приобретает многие привычки, в том числе и навыки выполнения жизненно необходимых движений, которые оказывают существенное влияние на работу органов и систем организма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deti_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3357562"/>
            <a:ext cx="4214842" cy="300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42860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Задачи: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 включить самого ребенка в формирование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здоровьесберегающего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поведения, развитие самооценки своих действий;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 разработать и обосновать модель приобщения дошкольников к здоровому образу жизни;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3504" y="1571612"/>
            <a:ext cx="3657600" cy="46634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 определить круг знаний о функционировании органов и систем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 определить круг знаний и умений, направленных на формирование психологического здоровья дошкольников;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 установить взаимосвязь организованных форм работы и самостоятельной двигательной деятельности дошкольников для воспитания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здоровьеукрепляющего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поведения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259006417_basse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4248146"/>
            <a:ext cx="3240225" cy="26098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726316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Состояние здоровья подрастающего поколения вызывает особую озабоченность государства и общества. Фундамент здоровья человека закладывается в дошкольном возрасте.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857232"/>
            <a:ext cx="8153400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Нарушение осанки до поступления в ДОУ отмечается у 24,5 % детей  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428736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Дефекты осанки наблюдаются в 6 лет у 66,6 %, а в 7 лет -86,4 %.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это является следствием определенными нарушениями режима дня, негативной практики увеличения умственной и физической нагрузки воспитанников детского сада, учебных занятий, требующих напряжения и относительно малоподвижной позы. Это вызывает у детей переутомление, невротизацию, отражается на состоянии здоровья и эмоциональном благополучии</a:t>
            </a:r>
          </a:p>
          <a:p>
            <a:endParaRPr lang="ru-RU" sz="2000" dirty="0"/>
          </a:p>
        </p:txBody>
      </p:sp>
      <p:pic>
        <p:nvPicPr>
          <p:cNvPr id="6" name="Рисунок 5" descr="0_1ba9e_72b738c4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1928802"/>
            <a:ext cx="3214678" cy="43576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571480"/>
            <a:ext cx="749808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Продолжительное сидение при слабом опорно-двигательном аппарате приводит к: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2057400"/>
            <a:ext cx="7498080" cy="48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1.Нарушению осанки.</a:t>
            </a:r>
          </a:p>
          <a:p>
            <a:pPr algn="just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2.Неблагоприятному влиянию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сердечно-сосудистую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систему.</a:t>
            </a:r>
          </a:p>
          <a:p>
            <a:pPr algn="just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3.Дыхательную систему.</a:t>
            </a:r>
          </a:p>
          <a:p>
            <a:pPr algn="just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4.Органы зрения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1000108"/>
            <a:ext cx="6400800" cy="2286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усилия педагогов дошкольных учреждений и родителей предлагается направлять на: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регуляцию двигательной активности дошкольников в зависимости от потребностей (для детей с высокой двигательной активностью тенденция к сдерживанию, торможению подвижности, нагрузки; для детей с низкой двигательной активностью рассматриваются меры по использованию значительного времени для упражнений с высокой степенью интенсивности (М. А.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Рунова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357166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2.пропорциональное развитие различных мышечных групп через специальный подбор физических упражнений, обеспечение постепенного увеличения нагрузки, как динамической, так и статической;</a:t>
            </a:r>
          </a:p>
          <a:p>
            <a:endParaRPr lang="ru-RU" sz="4000" dirty="0"/>
          </a:p>
        </p:txBody>
      </p:sp>
      <p:pic>
        <p:nvPicPr>
          <p:cNvPr id="4" name="Рисунок 3" descr="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3429000"/>
            <a:ext cx="3643320" cy="27670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500042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 широкое использование классических приемов: примера взрослых, указаний, замечаний («не сутулься», «подними голову», «встань прямо», «расправь плечи» и т. д.)</a:t>
            </a:r>
          </a:p>
          <a:p>
            <a:endParaRPr lang="ru-RU" dirty="0"/>
          </a:p>
        </p:txBody>
      </p:sp>
      <p:pic>
        <p:nvPicPr>
          <p:cNvPr id="4" name="Рисунок 3" descr="371_midd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3286124"/>
            <a:ext cx="4267200" cy="32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Способствует формированию правильной осанки.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правильная ходьба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мягкие прыжки и бег позволят предохранить органы и системы от резких сотрясений, обеспечат щадящий режим нагрузки для хрящевых тканей суставов и стопы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237</TotalTime>
  <Words>234</Words>
  <Application>Microsoft Office PowerPoint</Application>
  <PresentationFormat>Экран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МБУ детский сад №153  «Олеся»  «Современные здоровьесберегающие  технологии в дошкольном образовании»  Подготовила:Асташкина С.В.</vt:lpstr>
      <vt:lpstr>Слайд 2</vt:lpstr>
      <vt:lpstr>Слайд 3</vt:lpstr>
      <vt:lpstr>Продолжительное сидение при слабом опорно-двигательном аппарате приводит к:</vt:lpstr>
      <vt:lpstr>усилия педагогов дошкольных учреждений и родителей предлагается направлять на:  </vt:lpstr>
      <vt:lpstr>Слайд 6</vt:lpstr>
      <vt:lpstr>Слайд 7</vt:lpstr>
      <vt:lpstr>Слайд 8</vt:lpstr>
      <vt:lpstr>Способствует формированию правильной осанки.</vt:lpstr>
      <vt:lpstr>Слайд 10</vt:lpstr>
      <vt:lpstr>             Задачи: 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здоровьесберегающие технологии в дошкольном образовании</dc:title>
  <dc:creator>Пользователь</dc:creator>
  <cp:lastModifiedBy>Пользователь</cp:lastModifiedBy>
  <cp:revision>29</cp:revision>
  <dcterms:created xsi:type="dcterms:W3CDTF">2012-11-26T05:51:33Z</dcterms:created>
  <dcterms:modified xsi:type="dcterms:W3CDTF">2015-08-20T20:19:20Z</dcterms:modified>
</cp:coreProperties>
</file>