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2" r:id="rId4"/>
    <p:sldId id="265" r:id="rId5"/>
    <p:sldId id="266" r:id="rId6"/>
    <p:sldId id="267" r:id="rId7"/>
    <p:sldId id="271" r:id="rId8"/>
    <p:sldId id="273" r:id="rId9"/>
    <p:sldId id="269" r:id="rId10"/>
    <p:sldId id="275" r:id="rId11"/>
    <p:sldId id="298" r:id="rId12"/>
    <p:sldId id="29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43E52-AAE3-4EE7-A566-89DBEE2AFDB5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45ABF-DAD2-45D7-9486-0896F62352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B6EAD-3F38-41AD-8486-6AC845A9DD6B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6BE84-C551-4B88-BB7E-504A52541A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E6AE9-E6B4-4F1E-875D-F3C4A62B5D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E6AE9-E6B4-4F1E-875D-F3C4A62B5D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21.06.2015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250033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«Формирование потребности  </a:t>
            </a:r>
            <a:r>
              <a:rPr lang="ru-RU" sz="4000" dirty="0" smtClean="0">
                <a:solidFill>
                  <a:srgbClr val="FF0000"/>
                </a:solidFill>
              </a:rPr>
              <a:t>ЗОЖ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 ДОУ и повседневной жизни»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42918"/>
            <a:ext cx="77153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Нестандартное оборудование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D:\Все с рабочего стола\садик\фотки\P10500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D:\Все с рабочего стола\садик\фотки\P1050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82428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Запланированные и проведённые мероприятия наглядно указывают на то, что в дошкольном возрасте закладываются фундаментальные ценности и строятся отношения ребенка с самим собой и окружающим миром. И именно детский сад может выступить в роли своеобразного центра пропаганды здорового образа жизни, воспитания культуры семьи, формирования   знаний, умений и навыков по различным аспектам сохранения и укрепления здоровья, как детей, так и взрослых.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Тезис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&amp;TScy;&amp;iecy;&amp;ncy;&amp;tcy;&amp;rcy; &amp;rcy;&amp;acy;&amp;zcy;&amp;vcy;&amp;icy;&amp;tcy;&amp;icy;&amp;yacy; &amp;rcy;&amp;iecy;&amp;bcy;&amp;iocy;&amp;ncy;&amp;kcy;&amp;acy; - &amp;Mcy;&amp;Bcy;&amp;Dcy;&amp;Ocy;&amp;Ucy; &amp;dcy;&amp;iecy;&amp;tcy;&amp;scy;&amp;kcy;&amp;icy;&amp;jcy; &amp;scy;&amp;acy;&amp;dcy; 3 &quot;&amp;Rcy;&amp;ocy;&amp;scy;&amp;icy;&amp;ncy;&amp;kcy;&amp;acy;&quot; &amp;Dcy;&amp;ocy;&amp;kcy;&amp;ucy;&amp;mcy;&amp;iecy;&amp;ncy;&amp;t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Дерзайте!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Старайтесь быть примером для своего ребёнка!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Знайте, что ЗДОРОВЬЕ- главная ценность на свете!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Стремитесь сохранить и укрепить жизненный потенциал вашего ребёнка!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>Не откладывайте на завтра то, что можно сделать сегодня!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Помните, только совместными усилиями Ваш ребёнок будет ЗДОРОВ!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Будьте здоровы!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857367"/>
          </a:xfr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Повестка дня: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2714620"/>
            <a:ext cx="7772400" cy="2286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технологии в режиме дошкольного учреждения;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Дискуссия: «Это я знаю и могу»;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вопросы.</a:t>
            </a:r>
          </a:p>
          <a:p>
            <a:pPr algn="ctr"/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данным НИИ гигиены и профилактики заболеваний детей за последнее десятилетие количество абсолютно здоровых детей снизилось </a:t>
            </a:r>
            <a:r>
              <a:rPr lang="ru-RU" dirty="0" smtClean="0">
                <a:solidFill>
                  <a:srgbClr val="FF0000"/>
                </a:solidFill>
              </a:rPr>
              <a:t>с 23 до 15% </a:t>
            </a:r>
            <a:r>
              <a:rPr lang="ru-RU" dirty="0" smtClean="0"/>
              <a:t>и увеличилось количество детей, имеющих хронические заболевания, </a:t>
            </a:r>
            <a:r>
              <a:rPr lang="ru-RU" dirty="0" smtClean="0">
                <a:solidFill>
                  <a:srgbClr val="FF0000"/>
                </a:solidFill>
              </a:rPr>
              <a:t>с 16 до 17,3%. </a:t>
            </a:r>
            <a:r>
              <a:rPr lang="ru-RU" dirty="0" smtClean="0"/>
              <a:t>В среднем по России на каждого дошкольника приходится не менее двух заболеваний в год.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Исследования врачей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785925"/>
            <a:ext cx="7500990" cy="37147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Приблизительно </a:t>
            </a:r>
            <a:r>
              <a:rPr lang="ru-RU" dirty="0" smtClean="0">
                <a:solidFill>
                  <a:srgbClr val="FF0000"/>
                </a:solidFill>
              </a:rPr>
              <a:t>20-27% </a:t>
            </a:r>
            <a:r>
              <a:rPr lang="ru-RU" dirty="0" smtClean="0"/>
              <a:t>детей относится к категории часто и длительно болеющих. Почти </a:t>
            </a:r>
            <a:r>
              <a:rPr lang="ru-RU" dirty="0" smtClean="0">
                <a:solidFill>
                  <a:srgbClr val="FF0000"/>
                </a:solidFill>
              </a:rPr>
              <a:t>90%</a:t>
            </a:r>
            <a:r>
              <a:rPr lang="ru-RU" dirty="0" smtClean="0"/>
              <a:t> детей дошкольного возраста имеют стандартные отклонения в строении опорно-двигательного аппарата - нарушение осанки, плоскостопие, неравновесный мышечный тонус, слабость мышц брюшного пресса.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86808" cy="857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«Здоровье»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Педиатр А.Ф. Виноградов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 </a:t>
            </a:r>
            <a:r>
              <a:rPr lang="ru-RU" dirty="0" smtClean="0"/>
              <a:t>ФГОСТ </a:t>
            </a:r>
            <a:r>
              <a:rPr lang="ru-RU" dirty="0" smtClean="0"/>
              <a:t>дошкольного образования определяет следующие задачи в образовательной области «Физическое развитие»: становление ценностей здорового образа жизни, овладение его элементарными нормами и правилами (в питании, двигательном режиме, закаливании при формировании полезных привычек).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Что же включает в себя понятие "здоровый образ жизни"?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ФГОСТ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&amp;Rcy;&amp;Ncy;&amp;Icy;&amp;Mcy;&amp;Ucy; &amp;icy;&amp;mcy;. &amp;Ncy;.&amp;Icy;.&amp;Pcy;&amp;icy;&amp;rcy;&amp;ocy;&amp;gcy;&amp;ocy;&amp;vcy;&amp;acy; - &amp;Pcy;&amp;rcy;&amp;ocy;&amp;gcy;&amp;rcy;&amp;acy;&amp;mcy;&amp;mcy;&amp;acy; &amp;fcy;&amp;ocy;&amp;rcy;&amp;mcy;&amp;icy;&amp;rcy;&amp;ocy;&amp;vcy;&amp;acy;&amp;ncy;&amp;icy;&amp;yacy; &amp;mcy;&amp;ocy;&amp;tcy;&amp;icy;&amp;vcy;&amp;acy;&amp;tscy;&amp;icy;&amp;jcy; &amp;zcy;&amp;dcy;&amp;ocy;&amp;rcy;&amp;ocy;&amp;vcy;&amp;ocy;&amp;gcy;&amp;ocy; &amp;ocy;&amp;bcy;&amp;rcy;&amp;acy;&amp;zcy;&amp;acy; &amp;zhcy;&amp;icy;&amp;zcy;&amp;n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&amp;Pcy;&amp;rcy;&amp;iecy;&amp;zcy;&amp;iecy;&amp;ncy;&amp;tcy;&amp;acy;&amp;tscy;&amp;icy;&amp;yacy; &amp;ocy; &amp;zcy;&amp;dcy;&amp;ocy;&amp;rcy;&amp;ocy;&amp;vcy;&amp;ocy;&amp;mcy; &amp;ocy;&amp;bcy;&amp;rcy;&amp;acy;&amp;zcy;&amp;iecy; &amp;zhcy;&amp;icy;&amp;zcy;&amp;ncy;&amp;icy; &amp;dcy;&amp;lcy;&amp;yacy; &amp;dcy;&amp;ocy;&amp;shcy;&amp;kcy;&amp;ocy;&amp;lcy;&amp;softcy;&amp;ncy;&amp;icy;&amp;kcy;&amp;ocy;&amp;vcy; - &amp;Ncy;&amp;ocy;&amp;vcy;&amp;ycy;&amp;iecy;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/>
          </a:p>
        </p:txBody>
      </p:sp>
      <p:pic>
        <p:nvPicPr>
          <p:cNvPr id="9" name="Рисунок 8" descr="&amp;Pcy;&amp;rcy;&amp;iecy;&amp;zcy;&amp;iecy;&amp;ncy;&amp;tcy;&amp;acy;&amp;tscy;&amp;icy;&amp;yacy; &amp;ocy;&amp;scy;&amp;ncy;&amp;ocy;&amp;vcy;&amp;acy; &amp;zcy;&amp;dcy;&amp;ocy;&amp;rcy;&amp;ocy;&amp;vcy;&amp;ocy;&amp;gcy;&amp;ocy; &amp;ocy;&amp;bcy;&amp;rcy;&amp;acy;&amp;zcy;&amp;acy; &amp;zhcy;&amp;icy;&amp;zcy;&amp;ncy;&amp;icy; - &amp;vcy;&amp;acy;&amp;shcy;&amp;acy;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878684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929222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укрепления здоровья детей является необходимым условием их всестороннего развития и обеспечения нормальной жизнедеятельности растущего организма. Чтобы сохранить и улучшить здоровье ребенка в один из самых ответственных периодов его жизни, необходима огромная, каждодневная работа и дошкольном образовательном учреждении, и в семье, на протяжении всей жизнедеятельности.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11480" y="274638"/>
            <a:ext cx="8161047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Забота о здоровье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350</Words>
  <Application>Microsoft Office PowerPoint</Application>
  <PresentationFormat>Экран (4:3)</PresentationFormat>
  <Paragraphs>27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«Формирование потребности  ЗОЖ в ДОУ и повседневной жизни»</vt:lpstr>
      <vt:lpstr>Повестка дня:</vt:lpstr>
      <vt:lpstr>Исследования врачей</vt:lpstr>
      <vt:lpstr> «Здоровье»  Педиатр А.Ф. Виноградов  </vt:lpstr>
      <vt:lpstr>ФГОСТ </vt:lpstr>
      <vt:lpstr>Слайд 6</vt:lpstr>
      <vt:lpstr>Слайд 7</vt:lpstr>
      <vt:lpstr>Слайд 8</vt:lpstr>
      <vt:lpstr>Забота о здоровье</vt:lpstr>
      <vt:lpstr>Нестандартное оборудование</vt:lpstr>
      <vt:lpstr>Тезис</vt:lpstr>
      <vt:lpstr>Слайд 12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28</cp:revision>
  <dcterms:created xsi:type="dcterms:W3CDTF">2015-03-14T14:51:49Z</dcterms:created>
  <dcterms:modified xsi:type="dcterms:W3CDTF">2015-06-21T15:38:37Z</dcterms:modified>
</cp:coreProperties>
</file>