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2" r:id="rId4"/>
    <p:sldId id="263" r:id="rId5"/>
    <p:sldId id="268" r:id="rId6"/>
    <p:sldId id="270" r:id="rId7"/>
    <p:sldId id="271" r:id="rId8"/>
    <p:sldId id="272" r:id="rId9"/>
    <p:sldId id="273" r:id="rId10"/>
    <p:sldId id="274" r:id="rId11"/>
    <p:sldId id="276" r:id="rId12"/>
    <p:sldId id="277" r:id="rId13"/>
    <p:sldId id="278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E00A-BF88-4939-A1C9-7928A21BC67E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FF5D-17B8-4ED8-BF78-43CCF8E2F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E00A-BF88-4939-A1C9-7928A21BC67E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FF5D-17B8-4ED8-BF78-43CCF8E2F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E00A-BF88-4939-A1C9-7928A21BC67E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FF5D-17B8-4ED8-BF78-43CCF8E2F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C5DE5-834F-4D0B-BF23-0DFA48F11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E00A-BF88-4939-A1C9-7928A21BC67E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FF5D-17B8-4ED8-BF78-43CCF8E2F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E00A-BF88-4939-A1C9-7928A21BC67E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FF5D-17B8-4ED8-BF78-43CCF8E2F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E00A-BF88-4939-A1C9-7928A21BC67E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FF5D-17B8-4ED8-BF78-43CCF8E2F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E00A-BF88-4939-A1C9-7928A21BC67E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FF5D-17B8-4ED8-BF78-43CCF8E2F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E00A-BF88-4939-A1C9-7928A21BC67E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FF5D-17B8-4ED8-BF78-43CCF8E2F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E00A-BF88-4939-A1C9-7928A21BC67E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FF5D-17B8-4ED8-BF78-43CCF8E2F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E00A-BF88-4939-A1C9-7928A21BC67E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FF5D-17B8-4ED8-BF78-43CCF8E2F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E00A-BF88-4939-A1C9-7928A21BC67E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FF5D-17B8-4ED8-BF78-43CCF8E2F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AE00A-BF88-4939-A1C9-7928A21BC67E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9FF5D-17B8-4ED8-BF78-43CCF8E2F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4114800" cy="598172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/>
              <a:t>ЬТАТИЧ      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ЬТАДЮЛБНА   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   </a:t>
            </a:r>
            <a:br>
              <a:rPr lang="ru-RU" sz="4000" dirty="0"/>
            </a:br>
            <a:r>
              <a:rPr lang="ru-RU" sz="4000" dirty="0"/>
              <a:t>   </a:t>
            </a:r>
            <a:br>
              <a:rPr lang="ru-RU" sz="4000" dirty="0"/>
            </a:br>
            <a:r>
              <a:rPr lang="ru-RU" sz="4000" dirty="0" smtClean="0"/>
              <a:t>ЬТАНИМОПСВ   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ЬТАМУД</a:t>
            </a:r>
            <a:endParaRPr lang="ru-RU" sz="4000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638800" y="52578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 </a:t>
            </a:r>
            <a:r>
              <a:rPr lang="ru-RU" sz="4000" b="1"/>
              <a:t>думать 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715000" y="457200"/>
            <a:ext cx="1885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/>
              <a:t>читать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334000" y="1600200"/>
            <a:ext cx="3009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/>
              <a:t>наблюдать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5334000" y="3429000"/>
            <a:ext cx="323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/>
              <a:t>вспоминать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  <p:bldP spid="410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35905" y="142852"/>
            <a:ext cx="5593615" cy="6580723"/>
          </a:xfrm>
          <a:prstGeom prst="rect">
            <a:avLst/>
          </a:prstGeom>
          <a:noFill/>
          <a:ln w="38100" cap="rnd">
            <a:solidFill>
              <a:srgbClr val="993366"/>
            </a:solidFill>
            <a:prstDash val="sysDot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496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сложных ситуациях нужно действовать решительно и находчиво.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0100" y="1285860"/>
            <a:ext cx="7362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Главная мысль произведения «Прыжок»: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143380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Учись управлять собой!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1285860"/>
            <a:ext cx="3463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105835"/>
            <a:ext cx="8929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с.20-21 пересказ. Сравнить 2 рассказа «Акула» и «Прыжок».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3573" y="1785926"/>
            <a:ext cx="549450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пасибо за урок!</a:t>
            </a:r>
            <a:endParaRPr lang="ru-RU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44824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Презентацию подготовила:</a:t>
            </a:r>
          </a:p>
          <a:p>
            <a:pPr algn="ctr"/>
            <a:r>
              <a:rPr lang="ru-RU" sz="2000" dirty="0"/>
              <a:t>у</a:t>
            </a:r>
            <a:r>
              <a:rPr lang="ru-RU" sz="2000" dirty="0" smtClean="0"/>
              <a:t>читель начальных классов ГБОУ СОШ № 799</a:t>
            </a:r>
          </a:p>
          <a:p>
            <a:pPr algn="ctr"/>
            <a:r>
              <a:rPr lang="ru-RU" sz="2000" dirty="0" smtClean="0"/>
              <a:t>ВАО г. Москвы</a:t>
            </a:r>
          </a:p>
          <a:p>
            <a:pPr algn="ctr"/>
            <a:r>
              <a:rPr lang="ru-RU" sz="2000" dirty="0" smtClean="0"/>
              <a:t>Кирсанова </a:t>
            </a:r>
            <a:r>
              <a:rPr lang="ru-RU" sz="2000" dirty="0"/>
              <a:t>Э</a:t>
            </a:r>
            <a:r>
              <a:rPr lang="ru-RU" sz="2000" dirty="0" smtClean="0"/>
              <a:t>.Г.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72112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8229600" cy="1143000"/>
          </a:xfrm>
        </p:spPr>
        <p:txBody>
          <a:bodyPr/>
          <a:lstStyle/>
          <a:p>
            <a:r>
              <a:rPr lang="ru-RU" dirty="0" smtClean="0"/>
              <a:t>Л.Н. Толстой «Акула»</a:t>
            </a:r>
            <a:endParaRPr lang="ru-RU" dirty="0"/>
          </a:p>
        </p:txBody>
      </p:sp>
      <p:pic>
        <p:nvPicPr>
          <p:cNvPr id="4" name="Содержимое 3" descr="акула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10000"/>
          </a:blip>
          <a:srcRect l="13036" t="23676" r="30476" b="19501"/>
          <a:stretch>
            <a:fillRect/>
          </a:stretch>
        </p:blipFill>
        <p:spPr>
          <a:xfrm>
            <a:off x="3500430" y="1214422"/>
            <a:ext cx="3874000" cy="5364000"/>
          </a:xfrm>
        </p:spPr>
      </p:pic>
      <p:pic>
        <p:nvPicPr>
          <p:cNvPr id="5" name="Рисунок 4" descr="http://literatura5.narod.ru/kramsko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0042"/>
            <a:ext cx="228598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6019800"/>
          </a:xfrm>
        </p:spPr>
        <p:txBody>
          <a:bodyPr/>
          <a:lstStyle/>
          <a:p>
            <a:pPr algn="l"/>
            <a:r>
              <a:rPr lang="ru-RU" sz="2800" b="1" i="1"/>
              <a:t>Ду - ду - ду      –         с мамой я домой иду. </a:t>
            </a:r>
            <a:br>
              <a:rPr lang="ru-RU" sz="2800" b="1" i="1"/>
            </a:br>
            <a:r>
              <a:rPr lang="ru-RU" sz="2800" b="1" i="1"/>
              <a:t/>
            </a:r>
            <a:br>
              <a:rPr lang="ru-RU" sz="2800" b="1" i="1"/>
            </a:br>
            <a:r>
              <a:rPr lang="ru-RU" sz="2800" b="1" i="1"/>
              <a:t>Та - та – та   –  в нашем классе      чистота. </a:t>
            </a:r>
            <a:br>
              <a:rPr lang="ru-RU" sz="2800" b="1" i="1"/>
            </a:br>
            <a:r>
              <a:rPr lang="ru-RU" sz="2800" b="1" i="1"/>
              <a:t/>
            </a:r>
            <a:br>
              <a:rPr lang="ru-RU" sz="2800" b="1" i="1"/>
            </a:br>
            <a:r>
              <a:rPr lang="ru-RU" sz="2800" b="1" i="1"/>
              <a:t>Са - са - са      –   под кустом сидит лиса. </a:t>
            </a:r>
            <a:br>
              <a:rPr lang="ru-RU" sz="2800" b="1" i="1"/>
            </a:br>
            <a:r>
              <a:rPr lang="ru-RU" sz="2800" b="1" i="1"/>
              <a:t/>
            </a:r>
            <a:br>
              <a:rPr lang="ru-RU" sz="2800" b="1" i="1"/>
            </a:br>
            <a:r>
              <a:rPr lang="ru-RU" sz="2800" b="1" i="1"/>
              <a:t>Жа - жа - жа      –  есть иголки у ежа. </a:t>
            </a:r>
            <a:br>
              <a:rPr lang="ru-RU" sz="2800" b="1" i="1"/>
            </a:br>
            <a:r>
              <a:rPr lang="ru-RU" sz="2800" b="1" i="1"/>
              <a:t/>
            </a:r>
            <a:br>
              <a:rPr lang="ru-RU" sz="2800" b="1" i="1"/>
            </a:br>
            <a:r>
              <a:rPr lang="ru-RU" sz="2800" b="1" i="1"/>
              <a:t>Ра - ра – ра      –    на уроке детвора.</a:t>
            </a:r>
            <a:br>
              <a:rPr lang="ru-RU" sz="2800" b="1" i="1"/>
            </a:br>
            <a:r>
              <a:rPr lang="ru-RU" sz="2800" b="1" i="1"/>
              <a:t/>
            </a:r>
            <a:br>
              <a:rPr lang="ru-RU" sz="2800" b="1" i="1"/>
            </a:br>
            <a:r>
              <a:rPr lang="ru-RU" sz="2800" b="1" i="1"/>
              <a:t>Кра - кра - кра   –    в разговоре   чистота.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                           Маль      чик</a:t>
            </a:r>
          </a:p>
          <a:p>
            <a:pPr>
              <a:buFontTx/>
              <a:buNone/>
            </a:pPr>
            <a:r>
              <a:rPr lang="ru-RU"/>
              <a:t>                       Шля               па</a:t>
            </a:r>
          </a:p>
          <a:p>
            <a:pPr>
              <a:buFontTx/>
              <a:buNone/>
            </a:pPr>
            <a:r>
              <a:rPr lang="ru-RU"/>
              <a:t>                   Мач                       та</a:t>
            </a:r>
          </a:p>
          <a:p>
            <a:pPr>
              <a:buFontTx/>
              <a:buNone/>
            </a:pPr>
            <a:r>
              <a:rPr lang="ru-RU"/>
              <a:t>               За                                 дор</a:t>
            </a:r>
          </a:p>
          <a:p>
            <a:pPr>
              <a:buFontTx/>
              <a:buNone/>
            </a:pPr>
            <a:r>
              <a:rPr lang="ru-RU"/>
              <a:t>           Жи                                         во </a:t>
            </a:r>
          </a:p>
          <a:p>
            <a:pPr>
              <a:buFontTx/>
              <a:buNone/>
            </a:pPr>
            <a:r>
              <a:rPr lang="ru-RU"/>
              <a:t>      Пры                                                гай</a:t>
            </a:r>
          </a:p>
          <a:p>
            <a:pPr>
              <a:buFontTx/>
              <a:buNone/>
            </a:pPr>
            <a:endParaRPr lang="ru-RU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733800"/>
            <a:ext cx="4800600" cy="2638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Словарная работа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dirty="0" smtClean="0"/>
              <a:t>Аршин - старая русская мера длины, равная 0.71 м.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 smtClean="0"/>
              <a:t>Пушечное ядро – старинный орудийный снаряд в виде шара.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 smtClean="0"/>
              <a:t>Каюта - отдельное помещение на судне (пассажирское, для членов экипажа - жилое).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9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600200"/>
            <a:ext cx="3914775" cy="4824413"/>
          </a:xfrm>
          <a:noFill/>
        </p:spPr>
      </p:pic>
      <p:sp>
        <p:nvSpPr>
          <p:cNvPr id="4100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6482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b="1" u="sng" smtClean="0"/>
              <a:t>Парусный корабль.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	</a:t>
            </a:r>
            <a:r>
              <a:rPr lang="ru-RU" sz="2200" b="1" smtClean="0"/>
              <a:t>Такой корабль раньше служил основным средством для дальних морских плаваний. Палуба такого корабля делалась из твёрдых пород дерева, мачты возвышались над палубой на 15 – 25 метров, т.е. имели высоту 5 – 8 этажного дома. На мачтах были перекладины, на которых держались паруса. От перекладины к перекладине протягивалось множество канатов, верёвочных лестниц.</a:t>
            </a:r>
          </a:p>
        </p:txBody>
      </p:sp>
      <p:sp>
        <p:nvSpPr>
          <p:cNvPr id="4101" name="WordArt 7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8305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Л. Н. Толстой "Прыжок"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6586" y="285728"/>
            <a:ext cx="8682706" cy="6167478"/>
          </a:xfrm>
          <a:prstGeom prst="rect">
            <a:avLst/>
          </a:prstGeom>
          <a:noFill/>
          <a:ln cap="flat">
            <a:solidFill>
              <a:srgbClr val="990099"/>
            </a:solidFill>
            <a:prstDash val="sysDot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0050" y="142852"/>
            <a:ext cx="8721106" cy="6470836"/>
          </a:xfrm>
          <a:prstGeom prst="rect">
            <a:avLst/>
          </a:prstGeom>
          <a:noFill/>
          <a:ln w="19050" cap="rnd">
            <a:solidFill>
              <a:srgbClr val="990099"/>
            </a:solidFill>
            <a:prstDash val="sysDot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0"/>
            <a:ext cx="5763659" cy="6858000"/>
          </a:xfrm>
          <a:prstGeom prst="rect">
            <a:avLst/>
          </a:prstGeom>
          <a:noFill/>
          <a:ln w="9525">
            <a:solidFill>
              <a:srgbClr val="9900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147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ЬТАТИЧ         ЬТАДЮЛБНА            ЬТАНИМОПСВ       ЬТАМУД</vt:lpstr>
      <vt:lpstr>Л.Н. Толстой «Акула»</vt:lpstr>
      <vt:lpstr>Ду - ду - ду      –         с мамой я домой иду.   Та - та – та   –  в нашем классе      чистота.   Са - са - са      –   под кустом сидит лиса.   Жа - жа - жа      –  есть иголки у ежа.   Ра - ра – ра      –    на уроке детвора.  Кра - кра - кра   –    в разговоре   чистота. </vt:lpstr>
      <vt:lpstr>Презентация PowerPoint</vt:lpstr>
      <vt:lpstr>Словарная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Л.Н.Толстой «Прыжок». </dc:title>
  <dc:creator>Admin</dc:creator>
  <cp:lastModifiedBy>Эльвира Кирсанова</cp:lastModifiedBy>
  <cp:revision>18</cp:revision>
  <dcterms:created xsi:type="dcterms:W3CDTF">2012-11-28T19:04:41Z</dcterms:created>
  <dcterms:modified xsi:type="dcterms:W3CDTF">2015-08-20T19:22:14Z</dcterms:modified>
</cp:coreProperties>
</file>