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rno-morie.ru/vsyo-o-more/hischniki-krasnodarskogo-kraja.html" TargetMode="External"/><Relationship Id="rId2" Type="http://schemas.openxmlformats.org/officeDocument/2006/relationships/hyperlink" Target="http://safari-safari.livejournal.com/823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6166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Животные Краснодарского края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Енот и енотовидная собака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7355160" cy="7920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Енотовидная собака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3528392" cy="4547047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Один из хищников Краснодарского края - это енотовидная собака, которая на самом деле родом с Дальнего Востока, </a:t>
            </a:r>
          </a:p>
          <a:p>
            <a:r>
              <a:rPr lang="ru-RU" sz="2000" dirty="0" smtClean="0"/>
              <a:t>но прижилась она именно здесь. </a:t>
            </a:r>
          </a:p>
          <a:p>
            <a:r>
              <a:rPr lang="ru-RU" sz="2000" dirty="0" smtClean="0"/>
              <a:t>Обитает собака в лесах - как в смешанных так и лиственных, но  любит холмистую местность. </a:t>
            </a:r>
          </a:p>
          <a:p>
            <a:r>
              <a:rPr lang="ru-RU" sz="2000" dirty="0" smtClean="0"/>
              <a:t>Также может встретиться в заросших кустами оврагах и рядом с водоемами. </a:t>
            </a:r>
          </a:p>
        </p:txBody>
      </p:sp>
      <p:pic>
        <p:nvPicPr>
          <p:cNvPr id="3074" name="Picture 2" descr="http://www.cherno-morie.ru/images/content/vse-o-more/enotovidnaya-sob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8191" y="1484784"/>
            <a:ext cx="4696171" cy="4752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96136" y="274638"/>
            <a:ext cx="2890664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Енот 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4653136"/>
            <a:ext cx="8712968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Прижился в этой местности и енот – полоскун.</a:t>
            </a:r>
          </a:p>
          <a:p>
            <a:pPr>
              <a:buNone/>
            </a:pPr>
            <a:r>
              <a:rPr lang="ru-RU" sz="2000" dirty="0" smtClean="0"/>
              <a:t>Размером он с собаку, его также можно распознать по кольцам на хвосте белого цвета и черной мордочке.</a:t>
            </a:r>
          </a:p>
          <a:p>
            <a:pPr>
              <a:buNone/>
            </a:pPr>
            <a:r>
              <a:rPr lang="ru-RU" sz="2000" dirty="0" smtClean="0"/>
              <a:t>Обитает он в лиственных лесах и живет в дуплах деревьев, однако обязательно должен быть поблизости водоем. </a:t>
            </a:r>
          </a:p>
        </p:txBody>
      </p:sp>
      <p:pic>
        <p:nvPicPr>
          <p:cNvPr id="2050" name="Picture 2" descr="http://www.cherno-morie.ru/images/content/vse-o-more/enot-polosk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260648"/>
            <a:ext cx="5705549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Отличия: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1368152" cy="72008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Енот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5536" y="3284983"/>
            <a:ext cx="4101852" cy="35730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Тельце енотов больше похоже на тельце зверей, которые лазают по деревьям (обезьяны, лемуры). </a:t>
            </a:r>
          </a:p>
          <a:p>
            <a:pPr>
              <a:buNone/>
            </a:pPr>
            <a:r>
              <a:rPr lang="ru-RU" dirty="0" smtClean="0"/>
              <a:t>Другое очень яркое отличие от енотовидной собаки - это лапы. У енота очень цепкие лапки, тоже похожие на лапки лемуров.</a:t>
            </a:r>
          </a:p>
          <a:p>
            <a:pPr>
              <a:buNone/>
            </a:pPr>
            <a:r>
              <a:rPr lang="ru-RU" dirty="0" smtClean="0"/>
              <a:t> Хвост раскрашен кольцами.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3573016"/>
            <a:ext cx="3239343" cy="4020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Енотовидная собака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283968" y="908720"/>
            <a:ext cx="468052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 этого зверя тело </a:t>
            </a:r>
            <a:r>
              <a:rPr lang="ru-RU" sz="2000" dirty="0" err="1" smtClean="0"/>
              <a:t>коротколапой</a:t>
            </a:r>
            <a:r>
              <a:rPr lang="ru-RU" sz="2000" dirty="0" smtClean="0"/>
              <a:t> собаки. Лапки тоже собачьи, такими удобно бегать, но держать в них всякие мелкие предметы неудобно.</a:t>
            </a:r>
          </a:p>
          <a:p>
            <a:pPr>
              <a:buNone/>
            </a:pPr>
            <a:r>
              <a:rPr lang="ru-RU" sz="2000" dirty="0" smtClean="0"/>
              <a:t> Хвост совсем без колец. </a:t>
            </a:r>
          </a:p>
          <a:p>
            <a:pPr>
              <a:buNone/>
            </a:pPr>
            <a:r>
              <a:rPr lang="ru-RU" sz="2000" dirty="0" smtClean="0"/>
              <a:t>Морда, более лохматая, уши более короткие и более закругленные.</a:t>
            </a:r>
            <a:endParaRPr lang="ru-RU" sz="2000" dirty="0"/>
          </a:p>
        </p:txBody>
      </p:sp>
      <p:pic>
        <p:nvPicPr>
          <p:cNvPr id="1026" name="Picture 2" descr="racco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698776" cy="2798741"/>
          </a:xfrm>
          <a:prstGeom prst="rect">
            <a:avLst/>
          </a:prstGeom>
          <a:noFill/>
        </p:spPr>
      </p:pic>
      <p:pic>
        <p:nvPicPr>
          <p:cNvPr id="1028" name="Picture 4" descr="raccoon do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05064"/>
            <a:ext cx="3633130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raccoon do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04864"/>
            <a:ext cx="5568618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410" name="Picture 2" descr="racco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4067944" cy="60415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материалам сайтов: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http://safari-safari.livejournal.com/8236.html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http://www.cherno-morie.ru/vsyo-o-more/hischniki-krasnodarskogo-kraja.html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192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Животные Краснодарского края   Енот и енотовидная собака</vt:lpstr>
      <vt:lpstr>Енотовидная собака</vt:lpstr>
      <vt:lpstr>Енот </vt:lpstr>
      <vt:lpstr>Отличия:</vt:lpstr>
      <vt:lpstr>Слайд 5</vt:lpstr>
      <vt:lpstr>По материалам сайтов: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Краснодарского края   Енот и енотовидная собака</dc:title>
  <dc:creator>USER</dc:creator>
  <cp:lastModifiedBy>USER</cp:lastModifiedBy>
  <cp:revision>4</cp:revision>
  <dcterms:created xsi:type="dcterms:W3CDTF">2014-02-12T16:35:05Z</dcterms:created>
  <dcterms:modified xsi:type="dcterms:W3CDTF">2014-02-12T17:30:32Z</dcterms:modified>
</cp:coreProperties>
</file>