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24A8-4E1F-4784-9159-B8AD197D1821}" type="datetimeFigureOut">
              <a:rPr lang="ru-RU" smtClean="0"/>
              <a:t>08.08.2015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B2E4-791C-4223-BCDB-CAD493001EF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24A8-4E1F-4784-9159-B8AD197D1821}" type="datetimeFigureOut">
              <a:rPr lang="ru-RU" smtClean="0"/>
              <a:t>08.08.2015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B2E4-791C-4223-BCDB-CAD493001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24A8-4E1F-4784-9159-B8AD197D1821}" type="datetimeFigureOut">
              <a:rPr lang="ru-RU" smtClean="0"/>
              <a:t>08.08.2015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B2E4-791C-4223-BCDB-CAD493001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24A8-4E1F-4784-9159-B8AD197D1821}" type="datetimeFigureOut">
              <a:rPr lang="ru-RU" smtClean="0"/>
              <a:t>08.08.2015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B2E4-791C-4223-BCDB-CAD493001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24A8-4E1F-4784-9159-B8AD197D1821}" type="datetimeFigureOut">
              <a:rPr lang="ru-RU" smtClean="0"/>
              <a:t>08.08.2015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B2E4-791C-4223-BCDB-CAD493001EF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24A8-4E1F-4784-9159-B8AD197D1821}" type="datetimeFigureOut">
              <a:rPr lang="ru-RU" smtClean="0"/>
              <a:t>08.08.2015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B2E4-791C-4223-BCDB-CAD493001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24A8-4E1F-4784-9159-B8AD197D1821}" type="datetimeFigureOut">
              <a:rPr lang="ru-RU" smtClean="0"/>
              <a:t>08.08.2015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B2E4-791C-4223-BCDB-CAD493001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24A8-4E1F-4784-9159-B8AD197D1821}" type="datetimeFigureOut">
              <a:rPr lang="ru-RU" smtClean="0"/>
              <a:t>08.08.2015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B2E4-791C-4223-BCDB-CAD493001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24A8-4E1F-4784-9159-B8AD197D1821}" type="datetimeFigureOut">
              <a:rPr lang="ru-RU" smtClean="0"/>
              <a:t>08.08.2015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B2E4-791C-4223-BCDB-CAD493001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24A8-4E1F-4784-9159-B8AD197D1821}" type="datetimeFigureOut">
              <a:rPr lang="ru-RU" smtClean="0"/>
              <a:t>08.08.2015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B2E4-791C-4223-BCDB-CAD493001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24A8-4E1F-4784-9159-B8AD197D1821}" type="datetimeFigureOut">
              <a:rPr lang="ru-RU" smtClean="0"/>
              <a:t>08.08.2015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DA9B2E4-791C-4223-BCDB-CAD493001EF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A424A8-4E1F-4784-9159-B8AD197D1821}" type="datetimeFigureOut">
              <a:rPr lang="ru-RU" smtClean="0"/>
              <a:t>08.08.2015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A9B2E4-791C-4223-BCDB-CAD493001EF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Адмиралтейство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861048"/>
            <a:ext cx="5760312" cy="216024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7/96/670/96670612_4514961_admiralt1.jpg"/>
          <p:cNvPicPr>
            <a:picLocks noChangeAspect="1" noChangeArrowheads="1"/>
          </p:cNvPicPr>
          <p:nvPr/>
        </p:nvPicPr>
        <p:blipFill>
          <a:blip r:embed="rId2" cstate="print"/>
          <a:srcRect t="18991" b="18991"/>
          <a:stretch>
            <a:fillRect/>
          </a:stretch>
        </p:blipFill>
        <p:spPr bwMode="auto">
          <a:xfrm>
            <a:off x="611560" y="548680"/>
            <a:ext cx="7992888" cy="6050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sinykova.ru/wp-content/uploads/2011/03/shpil_admiraltejst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99269"/>
            <a:ext cx="5158521" cy="6358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Inna\Desktop\S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620"/>
            <a:ext cx="9144000" cy="664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Inna\Desktop\Sca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620"/>
            <a:ext cx="9144000" cy="664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Inna\Desktop\Sca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620"/>
            <a:ext cx="9144000" cy="664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</TotalTime>
  <Words>1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Адмиралтейство</vt:lpstr>
      <vt:lpstr>Слайд 2</vt:lpstr>
      <vt:lpstr>Слайд 3</vt:lpstr>
      <vt:lpstr>Слайд 4</vt:lpstr>
      <vt:lpstr>Слайд 5</vt:lpstr>
      <vt:lpstr>Слайд 6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Inna</dc:creator>
  <cp:lastModifiedBy>Inna</cp:lastModifiedBy>
  <cp:revision>2</cp:revision>
  <dcterms:created xsi:type="dcterms:W3CDTF">2015-08-08T05:26:48Z</dcterms:created>
  <dcterms:modified xsi:type="dcterms:W3CDTF">2015-08-08T05:42:53Z</dcterms:modified>
</cp:coreProperties>
</file>