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</p:sldMasterIdLst>
  <p:notesMasterIdLst>
    <p:notesMasterId r:id="rId10"/>
  </p:notesMasterIdLst>
  <p:sldIdLst>
    <p:sldId id="266" r:id="rId5"/>
    <p:sldId id="289" r:id="rId6"/>
    <p:sldId id="269" r:id="rId7"/>
    <p:sldId id="27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C8411F-89DF-47A2-9539-BB862CD89E34}">
          <p14:sldIdLst>
            <p14:sldId id="266"/>
            <p14:sldId id="289"/>
            <p14:sldId id="269"/>
            <p14:sldId id="273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4556" autoAdjust="0"/>
  </p:normalViewPr>
  <p:slideViewPr>
    <p:cSldViewPr>
      <p:cViewPr>
        <p:scale>
          <a:sx n="100" d="100"/>
          <a:sy n="100" d="100"/>
        </p:scale>
        <p:origin x="-49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3755A-1B53-42B6-9F47-CD0766E6EEF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F0E6B-C8DE-4710-AA83-BF6142AAC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2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0E6B-C8DE-4710-AA83-BF6142AAC3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8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3CCF-E37B-4130-B84B-EF41A241F945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5A3E-07BB-46ED-B7EF-E8980BE37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4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F2AC-F626-4CC6-BC88-6AA567C18FCD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A431-03F7-4A8A-9519-A4FC0C7B3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6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CB68-5F04-416D-88B2-1198148CC89E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5EE4-CFE1-4D33-9F1F-B77E1B35B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8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FC64-E1F2-40C9-A6F7-D5EE00EBBA95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8590-B2A2-46D9-AFD9-46E8D833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4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F77F-3A72-4457-B00A-06483AE13978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7FE1-8298-4096-8D36-AAD180418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0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3694-A03D-4C2F-91BD-985D18CA6006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DEB6-3450-417E-9C0B-5F31D1D47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2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32F1-3B0B-4515-92D9-34CC3B505EA4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7DCC-ECFE-408F-85EF-EA4712A3B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54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E587-2CF0-46AA-9143-D87D10726D62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8082-C443-4E5C-90FB-10C32A46A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33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554E-929A-41BE-A3C5-08A23829E8D7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72CC-64E2-4FB1-A9A3-5DC9EFEF2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25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0EB3-4408-470B-9906-00EBEDD6B62E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9AA7-C2CA-42F2-9EA4-0ED1F652A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35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00E7F-4A69-42EB-87B7-C837BFD14FD2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6191-4233-435D-851D-1CC9F7D19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8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1483-FC23-4C92-A291-E21411003673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4CF6-9E64-41D0-9844-68E2B5DB0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62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1607-36EC-4B35-868D-5FB094825DC4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FB6E-3CAD-4AA2-86E4-7C5D8CAA9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20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A69F-91AA-4DB0-A968-A5857DFF0E26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A3EB-8DD3-45B2-A601-E4E5E604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19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6AA3-08E6-42C2-ABE8-32C5371EA75C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3AB4-27A7-4BFE-A82B-801B53BEE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1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DA28-4753-4920-9DA7-A8986F49A9B0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40E8-D568-4574-B5CC-36E4C571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9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D932-5342-47E5-97D6-AFD4C3B4F032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2139-A110-442F-B5DA-ABBAA4910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87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E002-4CEC-465C-A5B6-3F0683508580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133C-3265-48A1-81DE-A4F0A7A15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83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43B6-5B98-4A39-A7B6-7A91ED72B182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76B1-17C5-43DC-A91C-1B0B5F814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77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3BE9-316B-496F-A7CF-E767B86968AF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7515-79CC-4E3C-8F6E-0F3FEBC07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20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3E0F-D6FB-4FEC-8469-85F8CE24CE5E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2718-53A0-4BC4-99C1-5B4B48EF1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74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768B-7847-4246-9973-EDA7F493AAE9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EB1C-E2D5-4905-A181-773C772D1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5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4723-5692-4DF7-83CA-ECA0573F0613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F754-5156-4FFF-882C-A59D26556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04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1112-9BEA-43FE-9ACC-630441197E58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8A87-C381-44BA-9121-13DD91F7E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52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A254-958D-4C92-8513-78000A7E2001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4B18-CFB5-4521-8846-364FA5A66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5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E07C-4DF9-4D48-8126-775F855A65A9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BF71-E9E2-4849-9013-8CAA94697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17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7A1-7209-496D-A2EE-E995713CAD30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BEC0-321E-4780-B163-54482A135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68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4600-8B7F-46AF-98C5-23E28C7B8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0F9C-91B8-4B54-8B35-5487F9F8DB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54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16AA-B0E9-4FD9-9EBB-6AF32AB0FC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584E-CE77-4F72-83D8-5A327EE04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0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12E4-27FB-4B4B-BDC4-DA19C4BB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3F9-68F6-4D0D-976A-8C6710341E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57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14EB-FAF9-463D-90F1-72646863C8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4AC5-9C56-4FCB-A3C9-D2ED63654C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23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2E68-4030-4E4C-BDBC-49DE088B00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35F7-785B-4292-91E2-F7324C9690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F1C7-62AF-4F5A-B983-D0D0D1A629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E88C-C5D4-402E-A02B-7D8FBB4275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9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CBD2-980D-4D07-843A-64AD163CA484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EBF9-DC58-451F-A4FF-BD8136433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5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311A-107C-4E18-8426-578BD2910C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E0B5-014A-4347-BA60-A1A8A2CCC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17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9C46-6A45-4216-A16B-F2758CE7F6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020F-9CBD-45DF-A936-8E42397E72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83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81F8-4A3A-42AD-AFAE-FD2B55C4F0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3B2D-CC24-4E3C-BA42-A20129746B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25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8F2F-1145-4617-BCDF-0633169EB1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AD48-4514-4B98-B652-A00E1B2ECB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4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6480-B789-4315-8F1B-1BDDBBF77B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5EC9-AC43-48B2-A054-8F34203E13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6D74-D736-4EC7-8ACB-CE41FAC6AB5A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0AF4-82A8-4583-A361-546610C7A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61A3-AA2A-483E-AB22-FBC57EE1C364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C08A-24D6-4283-B772-476B17373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1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87C4-6BF0-4624-8868-32F0890A7B32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87F59-D1F3-4710-B657-2D957751F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0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7A06-C780-43FD-B8CE-F1CB0F3C5F76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6687-85AD-411D-BE0B-100D080E5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055B-CECD-4032-8436-01C85CA3D7DE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18A4-8DAC-4686-925A-0C93CC42D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7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B5FC4F-9DE5-4B5A-BAFF-9C20307A07B1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C92AA-B3AE-4583-BDA9-BC38C5986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512" y="188640"/>
            <a:ext cx="8784976" cy="666936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8" name="Рисунок 12" descr="12.5.png"/>
          <p:cNvPicPr>
            <a:picLocks noChangeAspect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79388" y="188913"/>
            <a:ext cx="44640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Рисунок 13" descr="12.5.png"/>
          <p:cNvPicPr>
            <a:picLocks noChangeAspect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500563" y="188913"/>
            <a:ext cx="44640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8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41F0BF-C977-4D46-9549-CE49664145BC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FACB2-728E-46DE-A8BC-FE047BEC1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документ 8"/>
          <p:cNvSpPr/>
          <p:nvPr userDrawn="1"/>
        </p:nvSpPr>
        <p:spPr>
          <a:xfrm flipV="1">
            <a:off x="179512" y="116632"/>
            <a:ext cx="8784976" cy="6552728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8" name="Рисунок 11" descr="5.8.png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180975" y="404813"/>
            <a:ext cx="56102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825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589A7-8A3C-4CF4-9134-51C5D43E7B1E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83CFD-8E75-4D26-98CD-534C323DC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512" y="188640"/>
            <a:ext cx="8784976" cy="666936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8" name="Рисунок 12" descr="13.4.png"/>
          <p:cNvPicPr>
            <a:picLocks noChangeAspect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79388" y="188913"/>
            <a:ext cx="44767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Рисунок 13" descr="13.4.png"/>
          <p:cNvPicPr>
            <a:picLocks noChangeAspect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500563" y="188913"/>
            <a:ext cx="44751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64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0C2A3-94D3-47F4-B93A-06A9BAE20D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B9AA9-711A-42B3-BA5E-41180078A6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0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800199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Урок-путешествие 1</a:t>
            </a: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«</a:t>
            </a:r>
            <a:r>
              <a:rPr lang="ru-RU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Зимняя прогулка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4176464" cy="504056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презентации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Шипилова Светлана Максимовна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6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Отправляемся в путешествие…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i="1" dirty="0"/>
              <a:t>1 </a:t>
            </a:r>
            <a:r>
              <a:rPr lang="ru-RU" sz="2400" b="1" i="1" dirty="0" smtClean="0"/>
              <a:t>остановка -«</a:t>
            </a:r>
            <a:r>
              <a:rPr lang="ru-RU" sz="2400" b="1" i="1" dirty="0"/>
              <a:t>Звуки З-С</a:t>
            </a:r>
            <a:r>
              <a:rPr lang="ru-RU" sz="2400" b="1" i="1" dirty="0" smtClean="0"/>
              <a:t>»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2 остановка -«</a:t>
            </a:r>
            <a:r>
              <a:rPr lang="ru-RU" sz="2400" b="1" i="1" dirty="0"/>
              <a:t>Зимний лес»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3 остановка -«</a:t>
            </a:r>
            <a:r>
              <a:rPr lang="ru-RU" sz="2400" b="1" i="1" dirty="0"/>
              <a:t>Зима в </a:t>
            </a:r>
            <a:endParaRPr lang="ru-RU" sz="2400" b="1" i="1" dirty="0" smtClean="0"/>
          </a:p>
          <a:p>
            <a:r>
              <a:rPr lang="ru-RU" sz="2400" b="1" i="1" dirty="0" smtClean="0"/>
              <a:t>городе»</a:t>
            </a:r>
          </a:p>
          <a:p>
            <a:endParaRPr lang="ru-RU" sz="2400" b="1" i="1" dirty="0" smtClean="0"/>
          </a:p>
          <a:p>
            <a:r>
              <a:rPr lang="ru-RU" sz="2400" b="1" i="1" dirty="0"/>
              <a:t>4 </a:t>
            </a:r>
            <a:r>
              <a:rPr lang="ru-RU" sz="2400" b="1" i="1" dirty="0" smtClean="0"/>
              <a:t>остановка -«</a:t>
            </a:r>
            <a:r>
              <a:rPr lang="ru-RU" sz="2400" b="1" i="1" dirty="0"/>
              <a:t>Новый год в школе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7" y="1700809"/>
            <a:ext cx="3478525" cy="3888431"/>
          </a:xfrm>
        </p:spPr>
      </p:pic>
    </p:spTree>
    <p:extLst>
      <p:ext uri="{BB962C8B-B14F-4D97-AF65-F5344CB8AC3E}">
        <p14:creationId xmlns:p14="http://schemas.microsoft.com/office/powerpoint/2010/main" val="41723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   З-С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r>
              <a:rPr lang="ru-RU" sz="2800" b="1" i="1" dirty="0" smtClean="0"/>
              <a:t>Читай </a:t>
            </a:r>
            <a:r>
              <a:rPr lang="ru-RU" sz="2800" b="1" i="1" dirty="0" err="1" smtClean="0"/>
              <a:t>сло̒ги</a:t>
            </a:r>
            <a:r>
              <a:rPr lang="ru-RU" sz="2800" b="1" i="1" dirty="0" smtClean="0"/>
              <a:t> и </a:t>
            </a:r>
            <a:r>
              <a:rPr lang="ru-RU" sz="2800" b="1" i="1" dirty="0" err="1" smtClean="0"/>
              <a:t>сло̅ва</a:t>
            </a:r>
            <a:r>
              <a:rPr lang="ru-RU" sz="2800" b="1" i="1" dirty="0" smtClean="0"/>
              <a:t>̒:</a:t>
            </a:r>
          </a:p>
          <a:p>
            <a:r>
              <a:rPr lang="ru-RU" sz="2800" dirty="0" smtClean="0"/>
              <a:t>за_ </a:t>
            </a:r>
            <a:r>
              <a:rPr lang="ru-RU" sz="2800" dirty="0" err="1" smtClean="0"/>
              <a:t>са</a:t>
            </a:r>
            <a:r>
              <a:rPr lang="ru-RU" sz="2800" dirty="0" smtClean="0"/>
              <a:t>_    </a:t>
            </a:r>
            <a:r>
              <a:rPr lang="ru-RU" sz="2800" dirty="0" err="1"/>
              <a:t>зи_си</a:t>
            </a:r>
            <a:r>
              <a:rPr lang="ru-RU" sz="2800" dirty="0"/>
              <a:t>_      		</a:t>
            </a:r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err="1" smtClean="0"/>
              <a:t>а̒йка</a:t>
            </a:r>
            <a:r>
              <a:rPr lang="ru-RU" sz="2800" dirty="0" smtClean="0"/>
              <a:t>	 	</a:t>
            </a:r>
            <a:r>
              <a:rPr lang="ru-RU" sz="2800" b="1" dirty="0" err="1" smtClean="0">
                <a:solidFill>
                  <a:srgbClr val="FF0000"/>
                </a:solidFill>
              </a:rPr>
              <a:t>с</a:t>
            </a:r>
            <a:r>
              <a:rPr lang="ru-RU" sz="2800" dirty="0" err="1" smtClean="0"/>
              <a:t>а̒нки</a:t>
            </a:r>
            <a:endParaRPr lang="ru-RU" sz="2800" dirty="0"/>
          </a:p>
          <a:p>
            <a:r>
              <a:rPr lang="ru-RU" sz="2800" dirty="0" err="1" smtClean="0"/>
              <a:t>асо</a:t>
            </a:r>
            <a:r>
              <a:rPr lang="ru-RU" sz="2800" dirty="0" smtClean="0"/>
              <a:t>̒_асу̒_  аза̒_ азу̒_		</a:t>
            </a:r>
            <a:r>
              <a:rPr lang="ru-RU" sz="2800" dirty="0" err="1" smtClean="0"/>
              <a:t>гла̒</a:t>
            </a:r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err="1" smtClean="0"/>
              <a:t>а</a:t>
            </a:r>
            <a:r>
              <a:rPr lang="ru-RU" sz="2800" dirty="0" smtClean="0"/>
              <a:t> 		</a:t>
            </a:r>
            <a:r>
              <a:rPr lang="ru-RU" sz="2800" dirty="0" err="1" smtClean="0"/>
              <a:t>ка̒с</a:t>
            </a:r>
            <a:r>
              <a:rPr lang="ru-RU" sz="2800" b="1" dirty="0" err="1" smtClean="0">
                <a:solidFill>
                  <a:srgbClr val="FF0000"/>
                </a:solidFill>
              </a:rPr>
              <a:t>с</a:t>
            </a:r>
            <a:r>
              <a:rPr lang="ru-RU" sz="2800" dirty="0" err="1" smtClean="0"/>
              <a:t>а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Запомни!</a:t>
            </a:r>
            <a:r>
              <a:rPr lang="ru-RU" sz="2800" b="1" dirty="0">
                <a:solidFill>
                  <a:srgbClr val="FF0000"/>
                </a:solidFill>
              </a:rPr>
              <a:t>	</a:t>
            </a:r>
          </a:p>
          <a:p>
            <a:r>
              <a:rPr lang="ru-RU" sz="2800" dirty="0" err="1" smtClean="0"/>
              <a:t>а̒з</a:t>
            </a:r>
            <a:r>
              <a:rPr lang="ru-RU" sz="2800" dirty="0" smtClean="0"/>
              <a:t>̅_ка   </a:t>
            </a:r>
            <a:r>
              <a:rPr lang="ru-RU" sz="2800" dirty="0" err="1" smtClean="0"/>
              <a:t>а̒с_ка</a:t>
            </a:r>
            <a:r>
              <a:rPr lang="ru-RU" sz="2800" dirty="0" smtClean="0"/>
              <a:t> </a:t>
            </a:r>
            <a:r>
              <a:rPr lang="ru-RU" sz="2800" dirty="0"/>
              <a:t>			</a:t>
            </a:r>
            <a:r>
              <a:rPr lang="ru-RU" sz="2800" dirty="0" err="1" smtClean="0"/>
              <a:t>ска̒</a:t>
            </a:r>
            <a:r>
              <a:rPr lang="ru-RU" sz="2800" b="1" dirty="0" err="1" smtClean="0">
                <a:solidFill>
                  <a:srgbClr val="FF0000"/>
                </a:solidFill>
              </a:rPr>
              <a:t>з̅</a:t>
            </a:r>
            <a:r>
              <a:rPr lang="ru-RU" sz="2800" dirty="0" err="1" smtClean="0"/>
              <a:t>ка</a:t>
            </a:r>
            <a:r>
              <a:rPr lang="ru-RU" sz="2800" dirty="0" smtClean="0"/>
              <a:t> 	 </a:t>
            </a:r>
            <a:r>
              <a:rPr lang="ru-RU" sz="2800" dirty="0" err="1" smtClean="0"/>
              <a:t>до̅</a:t>
            </a:r>
            <a:r>
              <a:rPr lang="ru-RU" sz="2800" b="1" dirty="0" err="1" smtClean="0">
                <a:solidFill>
                  <a:srgbClr val="FF0000"/>
                </a:solidFill>
              </a:rPr>
              <a:t>с</a:t>
            </a:r>
            <a:r>
              <a:rPr lang="ru-RU" sz="2800" dirty="0" err="1" smtClean="0"/>
              <a:t>ка</a:t>
            </a:r>
            <a:r>
              <a:rPr lang="ru-RU" sz="2800" dirty="0" smtClean="0"/>
              <a:t>̒ </a:t>
            </a:r>
            <a:endParaRPr lang="ru-RU" sz="2800" dirty="0"/>
          </a:p>
          <a:p>
            <a:r>
              <a:rPr lang="ru-RU" sz="2800" dirty="0" smtClean="0"/>
              <a:t>аз̅-ас </a:t>
            </a:r>
            <a:r>
              <a:rPr lang="ru-RU" sz="2800" dirty="0"/>
              <a:t>				</a:t>
            </a:r>
            <a:r>
              <a:rPr lang="ru-RU" sz="2800" dirty="0" err="1" smtClean="0"/>
              <a:t>гла̒</a:t>
            </a:r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</a:rPr>
              <a:t>̅</a:t>
            </a:r>
            <a:r>
              <a:rPr lang="ru-RU" sz="2800" dirty="0"/>
              <a:t>	</a:t>
            </a:r>
            <a:r>
              <a:rPr lang="ru-RU" sz="2800" dirty="0" smtClean="0"/>
              <a:t>	</a:t>
            </a:r>
            <a:r>
              <a:rPr lang="ru-RU" sz="2800" dirty="0" err="1" smtClean="0"/>
              <a:t>Тара̒</a:t>
            </a:r>
            <a:r>
              <a:rPr lang="ru-RU" sz="2800" b="1" dirty="0" err="1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dirty="0" err="1" smtClean="0"/>
              <a:t>оз</a:t>
            </a:r>
            <a:r>
              <a:rPr lang="ru-RU" sz="2800" dirty="0" smtClean="0"/>
              <a:t>̅-</a:t>
            </a:r>
            <a:r>
              <a:rPr lang="ru-RU" sz="2800" dirty="0"/>
              <a:t>ос 				</a:t>
            </a:r>
            <a:r>
              <a:rPr lang="ru-RU" sz="2800" dirty="0" err="1" smtClean="0"/>
              <a:t>мо̅ро̒</a:t>
            </a:r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</a:rPr>
              <a:t>̅</a:t>
            </a:r>
            <a:r>
              <a:rPr lang="ru-RU" sz="2800" dirty="0" smtClean="0"/>
              <a:t> 	</a:t>
            </a:r>
            <a:r>
              <a:rPr lang="ru-RU" sz="2800" dirty="0" err="1" smtClean="0"/>
              <a:t>но̒</a:t>
            </a:r>
            <a:r>
              <a:rPr lang="ru-RU" sz="2800" b="1" dirty="0" err="1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err="1" smtClean="0"/>
              <a:t>дра</a:t>
            </a:r>
            <a:r>
              <a:rPr lang="ru-RU" sz="2800" dirty="0" smtClean="0"/>
              <a:t>(̒в)</a:t>
            </a:r>
            <a:r>
              <a:rPr lang="ru-RU" sz="2800" dirty="0" err="1" smtClean="0"/>
              <a:t>ствуй</a:t>
            </a:r>
            <a:r>
              <a:rPr lang="ru-RU" sz="2800" dirty="0"/>
              <a:t>, </a:t>
            </a:r>
            <a:r>
              <a:rPr lang="ru-RU" sz="2800" dirty="0" err="1" smtClean="0"/>
              <a:t>Де̒душка</a:t>
            </a:r>
            <a:r>
              <a:rPr lang="ru-RU" sz="2800" dirty="0" smtClean="0"/>
              <a:t> </a:t>
            </a:r>
            <a:r>
              <a:rPr lang="ru-RU" sz="2800" dirty="0" err="1" smtClean="0"/>
              <a:t>Мо̅ро̒</a:t>
            </a:r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</a:rPr>
              <a:t>̅</a:t>
            </a:r>
            <a:r>
              <a:rPr lang="ru-RU" sz="2800" dirty="0" smtClean="0"/>
              <a:t>!</a:t>
            </a:r>
            <a:endParaRPr lang="ru-RU" sz="2800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261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72008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слово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покажи картинку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71600" y="2636912"/>
            <a:ext cx="4038600" cy="3633267"/>
          </a:xfrm>
        </p:spPr>
        <p:txBody>
          <a:bodyPr/>
          <a:lstStyle/>
          <a:p>
            <a:r>
              <a:rPr lang="ru-RU" sz="4000" b="1" dirty="0" smtClean="0"/>
              <a:t>. </a:t>
            </a:r>
            <a:r>
              <a:rPr lang="ru-RU" sz="4000" b="1" dirty="0" err="1" smtClean="0"/>
              <a:t>а̒нки</a:t>
            </a:r>
            <a:endParaRPr lang="ru-RU" sz="4000" b="1" dirty="0" smtClean="0"/>
          </a:p>
          <a:p>
            <a:r>
              <a:rPr lang="ru-RU" sz="4000" b="1" dirty="0" smtClean="0"/>
              <a:t>. </a:t>
            </a:r>
            <a:r>
              <a:rPr lang="ru-RU" sz="4000" b="1" dirty="0" err="1" smtClean="0"/>
              <a:t>а̒йка</a:t>
            </a:r>
            <a:endParaRPr lang="ru-RU" sz="4000" b="1" dirty="0" smtClean="0"/>
          </a:p>
          <a:p>
            <a:r>
              <a:rPr lang="ru-RU" sz="4000" b="1" dirty="0" smtClean="0"/>
              <a:t>. нег̅</a:t>
            </a:r>
          </a:p>
          <a:p>
            <a:r>
              <a:rPr lang="ru-RU" sz="4000" b="1" dirty="0" err="1" smtClean="0"/>
              <a:t>ча</a:t>
            </a:r>
            <a:r>
              <a:rPr lang="ru-RU" sz="4000" b="1" dirty="0" smtClean="0"/>
              <a:t>̅ . ы̒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633267"/>
          </a:xfrm>
        </p:spPr>
        <p:txBody>
          <a:bodyPr/>
          <a:lstStyle/>
          <a:p>
            <a:r>
              <a:rPr lang="ru-RU" sz="4000" b="1" dirty="0" smtClean="0"/>
              <a:t>. </a:t>
            </a:r>
            <a:r>
              <a:rPr lang="ru-RU" sz="4000" b="1" dirty="0" err="1" smtClean="0"/>
              <a:t>него̅ви̒к</a:t>
            </a:r>
            <a:endParaRPr lang="ru-RU" sz="4000" b="1" dirty="0" smtClean="0"/>
          </a:p>
          <a:p>
            <a:r>
              <a:rPr lang="ru-RU" sz="4000" b="1" dirty="0" smtClean="0"/>
              <a:t>Дед̅ </a:t>
            </a:r>
            <a:r>
              <a:rPr lang="ru-RU" sz="4000" b="1" dirty="0" err="1" smtClean="0"/>
              <a:t>Мо̅ро</a:t>
            </a:r>
            <a:r>
              <a:rPr lang="ru-RU" sz="4000" b="1" dirty="0" smtClean="0"/>
              <a:t>̒ .</a:t>
            </a:r>
          </a:p>
          <a:p>
            <a:r>
              <a:rPr lang="ru-RU" sz="4000" b="1" dirty="0" smtClean="0"/>
              <a:t>. </a:t>
            </a:r>
            <a:r>
              <a:rPr lang="ru-RU" sz="4000" b="1" dirty="0" err="1" smtClean="0"/>
              <a:t>негу̒ро̅чка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0489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24136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 предложения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err="1" smtClean="0"/>
              <a:t>имо̒й</a:t>
            </a:r>
            <a:r>
              <a:rPr lang="ru-RU" sz="2800" dirty="0" smtClean="0"/>
              <a:t> </a:t>
            </a:r>
            <a:r>
              <a:rPr lang="ru-RU" sz="2800" dirty="0" err="1" smtClean="0"/>
              <a:t>мно̒го</a:t>
            </a:r>
            <a:r>
              <a:rPr lang="ru-RU" sz="2800" dirty="0" smtClean="0"/>
              <a:t>̅ … .   </a:t>
            </a:r>
            <a:r>
              <a:rPr lang="ru-RU" sz="2800" dirty="0" err="1" smtClean="0"/>
              <a:t>Не̒бо</a:t>
            </a:r>
            <a:r>
              <a:rPr lang="ru-RU" sz="2800" dirty="0" smtClean="0"/>
              <a:t>̅ … .    </a:t>
            </a:r>
            <a:r>
              <a:rPr lang="ru-RU" sz="2800" dirty="0" err="1" smtClean="0"/>
              <a:t>Све̒тит</a:t>
            </a:r>
            <a:r>
              <a:rPr lang="ru-RU" sz="2800" dirty="0" smtClean="0"/>
              <a:t> … .  </a:t>
            </a:r>
            <a:r>
              <a:rPr lang="ru-RU" sz="2800" dirty="0" err="1" smtClean="0"/>
              <a:t>Лежи̒т</a:t>
            </a:r>
            <a:r>
              <a:rPr lang="ru-RU" sz="2800" dirty="0" smtClean="0"/>
              <a:t> … .</a:t>
            </a:r>
          </a:p>
          <a:p>
            <a:endParaRPr lang="ru-RU" sz="2800" dirty="0" smtClean="0"/>
          </a:p>
          <a:p>
            <a:r>
              <a:rPr lang="ru-RU" sz="2800" dirty="0" smtClean="0"/>
              <a:t>Дед </a:t>
            </a:r>
            <a:r>
              <a:rPr lang="ru-RU" sz="2800" dirty="0" err="1" smtClean="0"/>
              <a:t>Мо̅ро̒</a:t>
            </a:r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</a:rPr>
              <a:t>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прино̒</a:t>
            </a:r>
            <a:r>
              <a:rPr lang="ru-RU" sz="2800" b="1" dirty="0" err="1" smtClean="0">
                <a:solidFill>
                  <a:srgbClr val="FF0000"/>
                </a:solidFill>
              </a:rPr>
              <a:t>с</a:t>
            </a:r>
            <a:r>
              <a:rPr lang="ru-RU" sz="2800" dirty="0" err="1" smtClean="0"/>
              <a:t>ит</a:t>
            </a:r>
            <a:r>
              <a:rPr lang="ru-RU" sz="2800" dirty="0" smtClean="0"/>
              <a:t> … .</a:t>
            </a:r>
          </a:p>
          <a:p>
            <a:endParaRPr lang="ru-RU" sz="2800" dirty="0" smtClean="0"/>
          </a:p>
          <a:p>
            <a:r>
              <a:rPr lang="ru-RU" sz="2800" dirty="0" smtClean="0"/>
              <a:t>На ёлке </a:t>
            </a:r>
            <a:r>
              <a:rPr lang="ru-RU" sz="2800" dirty="0" err="1" smtClean="0"/>
              <a:t>ви</a:t>
            </a:r>
            <a:r>
              <a:rPr lang="ru-RU" sz="2800" b="1" dirty="0" err="1" smtClean="0">
                <a:solidFill>
                  <a:srgbClr val="FF0000"/>
                </a:solidFill>
              </a:rPr>
              <a:t>с</a:t>
            </a:r>
            <a:r>
              <a:rPr lang="ru-RU" sz="2800" dirty="0" err="1" smtClean="0"/>
              <a:t>я̒т</a:t>
            </a:r>
            <a:r>
              <a:rPr lang="ru-RU" sz="2800" dirty="0" smtClean="0"/>
              <a:t> … .</a:t>
            </a:r>
          </a:p>
          <a:p>
            <a:endParaRPr lang="ru-RU" dirty="0" smtClean="0"/>
          </a:p>
          <a:p>
            <a:r>
              <a:rPr lang="ru-RU" sz="2000" dirty="0" smtClean="0"/>
              <a:t>(</a:t>
            </a:r>
            <a:r>
              <a:rPr lang="ru-RU" sz="2000" dirty="0" err="1" smtClean="0"/>
              <a:t>по̅да̒рки</a:t>
            </a:r>
            <a:r>
              <a:rPr lang="ru-RU" sz="2000" dirty="0" smtClean="0"/>
              <a:t>,  снег̅, шары̒,  </a:t>
            </a:r>
            <a:r>
              <a:rPr lang="ru-RU" sz="2000" dirty="0" err="1" smtClean="0"/>
              <a:t>бу̒сы</a:t>
            </a:r>
            <a:r>
              <a:rPr lang="ru-RU" sz="2000" dirty="0" smtClean="0"/>
              <a:t>,  </a:t>
            </a:r>
            <a:r>
              <a:rPr lang="ru-RU" sz="2000" dirty="0" err="1" smtClean="0"/>
              <a:t>сла̒до̅сти</a:t>
            </a:r>
            <a:r>
              <a:rPr lang="ru-RU" sz="2000" dirty="0" smtClean="0"/>
              <a:t>,  </a:t>
            </a:r>
            <a:r>
              <a:rPr lang="ru-RU" sz="2000" dirty="0" err="1" smtClean="0"/>
              <a:t>игру̒шки</a:t>
            </a:r>
            <a:r>
              <a:rPr lang="ru-RU" sz="2000" dirty="0" smtClean="0"/>
              <a:t>,  </a:t>
            </a:r>
            <a:r>
              <a:rPr lang="ru-RU" sz="2000" dirty="0" err="1" smtClean="0"/>
              <a:t>се̒ро̅е</a:t>
            </a:r>
            <a:r>
              <a:rPr lang="ru-RU" sz="2000" dirty="0" smtClean="0"/>
              <a:t>,  со̒(л)</a:t>
            </a:r>
            <a:r>
              <a:rPr lang="ru-RU" sz="2000" dirty="0" err="1" smtClean="0"/>
              <a:t>нце</a:t>
            </a:r>
            <a:r>
              <a:rPr lang="ru-RU" sz="2000" dirty="0" smtClean="0"/>
              <a:t> 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53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179</Words>
  <Application>Microsoft Office PowerPoint</Application>
  <PresentationFormat>Экран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1_Тема Office</vt:lpstr>
      <vt:lpstr>2_Тема Office</vt:lpstr>
      <vt:lpstr>3_Тема Office</vt:lpstr>
      <vt:lpstr>6_Тема Office</vt:lpstr>
      <vt:lpstr>Урок-путешествие 1 Тема «Зимняя прогулка»</vt:lpstr>
      <vt:lpstr>Отправляемся в путешествие…</vt:lpstr>
      <vt:lpstr>Звуки   З-С</vt:lpstr>
      <vt:lpstr>Прочитай слово  и покажи картинку</vt:lpstr>
      <vt:lpstr>Продолжи 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Урок-тренинг Тема Зимняя прогулка</dc:title>
  <dc:creator>Света</dc:creator>
  <cp:lastModifiedBy>Admin</cp:lastModifiedBy>
  <cp:revision>122</cp:revision>
  <dcterms:created xsi:type="dcterms:W3CDTF">2013-12-16T13:42:53Z</dcterms:created>
  <dcterms:modified xsi:type="dcterms:W3CDTF">2015-08-07T15:39:23Z</dcterms:modified>
</cp:coreProperties>
</file>