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142C-B316-4A48-88FF-0E8696AEE968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5AC7-79EA-4A64-AD11-24317C93A8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142C-B316-4A48-88FF-0E8696AEE968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5AC7-79EA-4A64-AD11-24317C93A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142C-B316-4A48-88FF-0E8696AEE968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5AC7-79EA-4A64-AD11-24317C93A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142C-B316-4A48-88FF-0E8696AEE968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5AC7-79EA-4A64-AD11-24317C93A8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142C-B316-4A48-88FF-0E8696AEE968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5AC7-79EA-4A64-AD11-24317C93A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142C-B316-4A48-88FF-0E8696AEE968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5AC7-79EA-4A64-AD11-24317C93A8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142C-B316-4A48-88FF-0E8696AEE968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5AC7-79EA-4A64-AD11-24317C93A8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142C-B316-4A48-88FF-0E8696AEE968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5AC7-79EA-4A64-AD11-24317C93A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142C-B316-4A48-88FF-0E8696AEE968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5AC7-79EA-4A64-AD11-24317C93A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142C-B316-4A48-88FF-0E8696AEE968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5AC7-79EA-4A64-AD11-24317C93A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142C-B316-4A48-88FF-0E8696AEE968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5AC7-79EA-4A64-AD11-24317C93A8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2C8142C-B316-4A48-88FF-0E8696AEE968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5575AC7-79EA-4A64-AD11-24317C93A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6000" b="1" dirty="0" smtClean="0"/>
              <a:t>«Зимняя природа»</a:t>
            </a:r>
            <a:endParaRPr lang="ru-RU" sz="6000" b="1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b="1" dirty="0" err="1" smtClean="0">
                <a:latin typeface="Candara" pitchFamily="34" charset="0"/>
              </a:rPr>
              <a:t>Фотопрезентация</a:t>
            </a:r>
            <a:endParaRPr lang="ru-RU" sz="6000" b="1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16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95135" cy="1649120"/>
          </a:xfrm>
        </p:spPr>
        <p:txBody>
          <a:bodyPr/>
          <a:lstStyle/>
          <a:p>
            <a:r>
              <a:rPr lang="ru-RU" sz="2000" dirty="0" smtClean="0"/>
              <a:t>Покормите птиц зимой.</a:t>
            </a:r>
            <a:br>
              <a:rPr lang="ru-RU" sz="2000" dirty="0" smtClean="0"/>
            </a:br>
            <a:r>
              <a:rPr lang="ru-RU" sz="2000" dirty="0" smtClean="0"/>
              <a:t>Пусть со всех концов</a:t>
            </a:r>
            <a:br>
              <a:rPr lang="ru-RU" sz="2000" dirty="0" smtClean="0"/>
            </a:br>
            <a:r>
              <a:rPr lang="ru-RU" sz="2000" dirty="0" smtClean="0"/>
              <a:t>К вам слетятся как домой, </a:t>
            </a:r>
            <a:br>
              <a:rPr lang="ru-RU" sz="2000" dirty="0" smtClean="0"/>
            </a:br>
            <a:r>
              <a:rPr lang="ru-RU" sz="2000" dirty="0" smtClean="0"/>
              <a:t>стайки на крыльцо…</a:t>
            </a:r>
            <a:br>
              <a:rPr lang="ru-RU" sz="2000" dirty="0" smtClean="0"/>
            </a:br>
            <a:r>
              <a:rPr lang="ru-RU" sz="2000" dirty="0" smtClean="0"/>
              <a:t>А. Яшин</a:t>
            </a:r>
            <a:endParaRPr lang="ru-RU" sz="2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971640" y="732973"/>
            <a:ext cx="5120640" cy="3749039"/>
          </a:xfrm>
        </p:spPr>
      </p:pic>
    </p:spTree>
    <p:extLst>
      <p:ext uri="{BB962C8B-B14F-4D97-AF65-F5344CB8AC3E}">
        <p14:creationId xmlns:p14="http://schemas.microsoft.com/office/powerpoint/2010/main" xmlns="" val="102183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27585" y="1700808"/>
            <a:ext cx="3456384" cy="1767485"/>
          </a:xfrm>
        </p:spPr>
        <p:txBody>
          <a:bodyPr/>
          <a:lstStyle/>
          <a:p>
            <a:r>
              <a:rPr lang="ru-RU" sz="2000" dirty="0" smtClean="0"/>
              <a:t>…Лежит пушистая </a:t>
            </a:r>
            <a:br>
              <a:rPr lang="ru-RU" sz="2000" dirty="0" smtClean="0"/>
            </a:br>
            <a:r>
              <a:rPr lang="ru-RU" sz="2000" dirty="0" smtClean="0"/>
              <a:t>Снежинка смелая.</a:t>
            </a:r>
            <a:br>
              <a:rPr lang="ru-RU" sz="2000" dirty="0" smtClean="0"/>
            </a:br>
            <a:r>
              <a:rPr lang="ru-RU" sz="2000" dirty="0" smtClean="0"/>
              <a:t>Какая чистая,</a:t>
            </a:r>
            <a:br>
              <a:rPr lang="ru-RU" sz="2000" dirty="0" smtClean="0"/>
            </a:br>
            <a:r>
              <a:rPr lang="ru-RU" sz="2000" dirty="0" smtClean="0"/>
              <a:t>Какая смелая!</a:t>
            </a:r>
            <a:br>
              <a:rPr lang="ru-RU" sz="2000" dirty="0" smtClean="0"/>
            </a:br>
            <a:r>
              <a:rPr lang="ru-RU" sz="2000" dirty="0" err="1" smtClean="0"/>
              <a:t>К.Д.Бальмонт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55975" y="183720"/>
            <a:ext cx="4432181" cy="5909574"/>
          </a:xfrm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553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35696" y="4437112"/>
            <a:ext cx="7200800" cy="1368152"/>
          </a:xfrm>
        </p:spPr>
        <p:txBody>
          <a:bodyPr/>
          <a:lstStyle/>
          <a:p>
            <a:r>
              <a:rPr lang="ru-RU" sz="2000" dirty="0" smtClean="0"/>
              <a:t>  Чародейкою зимою околдован лес стоит,</a:t>
            </a:r>
            <a:br>
              <a:rPr lang="ru-RU" sz="2000" dirty="0" smtClean="0"/>
            </a:br>
            <a:r>
              <a:rPr lang="ru-RU" sz="2000" dirty="0" smtClean="0"/>
              <a:t>И под снежной </a:t>
            </a:r>
            <a:r>
              <a:rPr lang="ru-RU" sz="2000" dirty="0" err="1" smtClean="0"/>
              <a:t>бахромою</a:t>
            </a:r>
            <a:r>
              <a:rPr lang="ru-RU" sz="2000" dirty="0" smtClean="0"/>
              <a:t>, неподвижною  немою,</a:t>
            </a:r>
            <a:br>
              <a:rPr lang="ru-RU" sz="2000" dirty="0" smtClean="0"/>
            </a:br>
            <a:r>
              <a:rPr lang="ru-RU" sz="2000" dirty="0" smtClean="0"/>
              <a:t>Чудной жизнью он блестит…</a:t>
            </a:r>
            <a:br>
              <a:rPr lang="ru-RU" sz="2000" dirty="0" smtClean="0"/>
            </a:br>
            <a:r>
              <a:rPr lang="ru-RU" sz="2000" dirty="0" smtClean="0"/>
              <a:t>Ф. Тютчев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412363" y="601731"/>
            <a:ext cx="4805020" cy="3763373"/>
          </a:xfrm>
        </p:spPr>
      </p:pic>
    </p:spTree>
    <p:extLst>
      <p:ext uri="{BB962C8B-B14F-4D97-AF65-F5344CB8AC3E}">
        <p14:creationId xmlns:p14="http://schemas.microsoft.com/office/powerpoint/2010/main" xmlns="" val="102183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739151" cy="1649120"/>
          </a:xfrm>
        </p:spPr>
        <p:txBody>
          <a:bodyPr/>
          <a:lstStyle/>
          <a:p>
            <a:r>
              <a:rPr lang="ru-RU" sz="2000" dirty="0" smtClean="0"/>
              <a:t>Зябнут березы,</a:t>
            </a:r>
            <a:br>
              <a:rPr lang="ru-RU" sz="2000" dirty="0" smtClean="0"/>
            </a:br>
            <a:r>
              <a:rPr lang="ru-RU" sz="2000" dirty="0" smtClean="0"/>
              <a:t>Стынут осины.</a:t>
            </a:r>
            <a:br>
              <a:rPr lang="ru-RU" sz="2000" dirty="0" smtClean="0"/>
            </a:br>
            <a:r>
              <a:rPr lang="ru-RU" sz="2000" dirty="0" smtClean="0"/>
              <a:t>Только горят </a:t>
            </a:r>
            <a:br>
              <a:rPr lang="ru-RU" sz="2000" dirty="0" smtClean="0"/>
            </a:br>
            <a:r>
              <a:rPr lang="ru-RU" sz="2000" dirty="0" smtClean="0"/>
              <a:t>На морозе рябины.</a:t>
            </a:r>
            <a:br>
              <a:rPr lang="ru-RU" sz="2000" dirty="0" smtClean="0"/>
            </a:br>
            <a:r>
              <a:rPr lang="ru-RU" sz="2000" dirty="0" smtClean="0"/>
              <a:t>Н.Меркушова</a:t>
            </a:r>
            <a:endParaRPr lang="ru-RU" sz="2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454793" y="548680"/>
            <a:ext cx="6185108" cy="3672408"/>
          </a:xfrm>
        </p:spPr>
      </p:pic>
    </p:spTree>
    <p:extLst>
      <p:ext uri="{BB962C8B-B14F-4D97-AF65-F5344CB8AC3E}">
        <p14:creationId xmlns:p14="http://schemas.microsoft.com/office/powerpoint/2010/main" xmlns="" val="102183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27585" y="1772816"/>
            <a:ext cx="3647596" cy="1695477"/>
          </a:xfrm>
        </p:spPr>
        <p:txBody>
          <a:bodyPr/>
          <a:lstStyle/>
          <a:p>
            <a:r>
              <a:rPr lang="ru-RU" sz="2000" dirty="0" smtClean="0"/>
              <a:t>Белая береза </a:t>
            </a:r>
            <a:br>
              <a:rPr lang="ru-RU" sz="2000" dirty="0" smtClean="0"/>
            </a:br>
            <a:r>
              <a:rPr lang="ru-RU" sz="2000" dirty="0" smtClean="0"/>
              <a:t>Под моим окном </a:t>
            </a:r>
            <a:br>
              <a:rPr lang="ru-RU" sz="2000" dirty="0" smtClean="0"/>
            </a:br>
            <a:r>
              <a:rPr lang="ru-RU" sz="2000" dirty="0" smtClean="0"/>
              <a:t>Принакрылась снегом,</a:t>
            </a:r>
            <a:br>
              <a:rPr lang="ru-RU" sz="2000" dirty="0" smtClean="0"/>
            </a:br>
            <a:r>
              <a:rPr lang="ru-RU" sz="2000" dirty="0" smtClean="0"/>
              <a:t>Точно серебром…</a:t>
            </a:r>
            <a:br>
              <a:rPr lang="ru-RU" sz="2000" dirty="0" smtClean="0"/>
            </a:br>
            <a:r>
              <a:rPr lang="ru-RU" sz="2000" dirty="0" smtClean="0"/>
              <a:t>С. Есенин</a:t>
            </a:r>
            <a:endParaRPr lang="ru-RU" sz="2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83701" y="626635"/>
            <a:ext cx="3996444" cy="5316697"/>
          </a:xfrm>
        </p:spPr>
      </p:pic>
    </p:spTree>
    <p:extLst>
      <p:ext uri="{BB962C8B-B14F-4D97-AF65-F5344CB8AC3E}">
        <p14:creationId xmlns:p14="http://schemas.microsoft.com/office/powerpoint/2010/main" xmlns="" val="102183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11561" y="2276872"/>
            <a:ext cx="3863620" cy="1191421"/>
          </a:xfrm>
        </p:spPr>
        <p:txBody>
          <a:bodyPr/>
          <a:lstStyle/>
          <a:p>
            <a:r>
              <a:rPr lang="ru-RU" sz="2000" dirty="0" smtClean="0"/>
              <a:t>Серебро, огни и блестки,-</a:t>
            </a:r>
            <a:br>
              <a:rPr lang="ru-RU" sz="2000" dirty="0" smtClean="0"/>
            </a:br>
            <a:r>
              <a:rPr lang="ru-RU" sz="2000" dirty="0" smtClean="0"/>
              <a:t>Целый мир из серебра…</a:t>
            </a:r>
            <a:br>
              <a:rPr lang="ru-RU" sz="2000" dirty="0" smtClean="0"/>
            </a:br>
            <a:r>
              <a:rPr lang="ru-RU" sz="2000" dirty="0" err="1" smtClean="0"/>
              <a:t>В.Брюсов</a:t>
            </a:r>
            <a:endParaRPr lang="ru-RU" sz="2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60311" y="622421"/>
            <a:ext cx="4160271" cy="4965085"/>
          </a:xfrm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183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63688" y="4365104"/>
            <a:ext cx="6512511" cy="1143000"/>
          </a:xfrm>
        </p:spPr>
        <p:txBody>
          <a:bodyPr/>
          <a:lstStyle/>
          <a:p>
            <a:r>
              <a:rPr lang="ru-RU" sz="2000" dirty="0" smtClean="0"/>
              <a:t>Мороз и солнце. День чудесный…</a:t>
            </a:r>
            <a:br>
              <a:rPr lang="ru-RU" sz="2000" dirty="0" smtClean="0"/>
            </a:br>
            <a:r>
              <a:rPr lang="ru-RU" sz="2000" dirty="0" smtClean="0"/>
              <a:t>А.С. Пушкин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012330" y="404664"/>
            <a:ext cx="5934037" cy="3960440"/>
          </a:xfrm>
        </p:spPr>
      </p:pic>
    </p:spTree>
    <p:extLst>
      <p:ext uri="{BB962C8B-B14F-4D97-AF65-F5344CB8AC3E}">
        <p14:creationId xmlns:p14="http://schemas.microsoft.com/office/powerpoint/2010/main" xmlns="" val="102183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…Бесконечная дорога</a:t>
            </a:r>
            <a:br>
              <a:rPr lang="ru-RU" sz="2000" dirty="0" smtClean="0"/>
            </a:br>
            <a:r>
              <a:rPr lang="ru-RU" sz="2000" dirty="0" smtClean="0"/>
              <a:t>Убегает лентой вдаль.</a:t>
            </a:r>
            <a:br>
              <a:rPr lang="ru-RU" sz="2000" dirty="0" smtClean="0"/>
            </a:br>
            <a:r>
              <a:rPr lang="ru-RU" sz="2000" dirty="0" err="1" smtClean="0"/>
              <a:t>С.Есенин</a:t>
            </a:r>
            <a:endParaRPr lang="ru-RU" sz="2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394866" y="731838"/>
            <a:ext cx="5551714" cy="3705274"/>
          </a:xfrm>
        </p:spPr>
      </p:pic>
    </p:spTree>
    <p:extLst>
      <p:ext uri="{BB962C8B-B14F-4D97-AF65-F5344CB8AC3E}">
        <p14:creationId xmlns:p14="http://schemas.microsoft.com/office/powerpoint/2010/main" xmlns="" val="102183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3289" y="4293096"/>
            <a:ext cx="6595135" cy="1368152"/>
          </a:xfrm>
        </p:spPr>
        <p:txBody>
          <a:bodyPr/>
          <a:lstStyle/>
          <a:p>
            <a:r>
              <a:rPr lang="ru-RU" sz="2000" dirty="0" smtClean="0"/>
              <a:t>…Заколдован невидимкой,</a:t>
            </a:r>
            <a:br>
              <a:rPr lang="ru-RU" sz="2000" dirty="0" smtClean="0"/>
            </a:br>
            <a:r>
              <a:rPr lang="ru-RU" sz="2000" dirty="0" smtClean="0"/>
              <a:t>Дремлет лес под сказку сна…</a:t>
            </a:r>
            <a:br>
              <a:rPr lang="ru-RU" sz="2000" dirty="0" smtClean="0"/>
            </a:br>
            <a:r>
              <a:rPr lang="ru-RU" sz="2000" dirty="0" err="1" smtClean="0"/>
              <a:t>С.Есенин</a:t>
            </a:r>
            <a:endParaRPr lang="ru-RU" sz="2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796266" y="404664"/>
            <a:ext cx="5860695" cy="3911491"/>
          </a:xfrm>
        </p:spPr>
      </p:pic>
    </p:spTree>
    <p:extLst>
      <p:ext uri="{BB962C8B-B14F-4D97-AF65-F5344CB8AC3E}">
        <p14:creationId xmlns:p14="http://schemas.microsoft.com/office/powerpoint/2010/main" xmlns="" val="102183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142</TotalTime>
  <Words>44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Фотопрезентация</vt:lpstr>
      <vt:lpstr>…Лежит пушистая  Снежинка смелая. Какая чистая, Какая смелая! К.Д.Бальмонт </vt:lpstr>
      <vt:lpstr>  Чародейкою зимою околдован лес стоит, И под снежной бахромою, неподвижною  немою, Чудной жизнью он блестит… Ф. Тютчев </vt:lpstr>
      <vt:lpstr>Зябнут березы, Стынут осины. Только горят  На морозе рябины. Н.Меркушова</vt:lpstr>
      <vt:lpstr>Белая береза  Под моим окном  Принакрылась снегом, Точно серебром… С. Есенин</vt:lpstr>
      <vt:lpstr>Серебро, огни и блестки,- Целый мир из серебра… В.Брюсов</vt:lpstr>
      <vt:lpstr>Мороз и солнце. День чудесный… А.С. Пушкин </vt:lpstr>
      <vt:lpstr>…Бесконечная дорога Убегает лентой вдаль. С.Есенин</vt:lpstr>
      <vt:lpstr>…Заколдован невидимкой, Дремлет лес под сказку сна… С.Есенин</vt:lpstr>
      <vt:lpstr>Покормите птиц зимой. Пусть со всех концов К вам слетятся как домой,  стайки на крыльцо… А. Яшин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Фотопрезентация</dc:title>
  <dc:creator>Пользователь</dc:creator>
  <cp:lastModifiedBy>BOSS</cp:lastModifiedBy>
  <cp:revision>11</cp:revision>
  <dcterms:created xsi:type="dcterms:W3CDTF">2015-01-14T00:57:43Z</dcterms:created>
  <dcterms:modified xsi:type="dcterms:W3CDTF">2015-08-12T13:53:27Z</dcterms:modified>
</cp:coreProperties>
</file>