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91" r:id="rId4"/>
    <p:sldId id="292" r:id="rId5"/>
    <p:sldId id="290" r:id="rId6"/>
    <p:sldId id="262" r:id="rId7"/>
    <p:sldId id="261" r:id="rId8"/>
    <p:sldId id="259" r:id="rId9"/>
    <p:sldId id="293" r:id="rId10"/>
    <p:sldId id="294" r:id="rId11"/>
    <p:sldId id="263" r:id="rId12"/>
    <p:sldId id="282" r:id="rId13"/>
    <p:sldId id="264" r:id="rId14"/>
    <p:sldId id="297" r:id="rId15"/>
    <p:sldId id="295" r:id="rId16"/>
    <p:sldId id="296" r:id="rId17"/>
    <p:sldId id="271" r:id="rId18"/>
    <p:sldId id="284" r:id="rId19"/>
    <p:sldId id="272" r:id="rId20"/>
    <p:sldId id="273" r:id="rId21"/>
    <p:sldId id="277" r:id="rId22"/>
    <p:sldId id="281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800080"/>
    <a:srgbClr val="CC0066"/>
    <a:srgbClr val="660033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783" autoAdjust="0"/>
  </p:normalViewPr>
  <p:slideViewPr>
    <p:cSldViewPr>
      <p:cViewPr>
        <p:scale>
          <a:sx n="106" d="100"/>
          <a:sy n="106" d="100"/>
        </p:scale>
        <p:origin x="-336" y="15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3DCC-78A7-44E7-8AB1-1548C634102E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18FC-85BD-4E7E-95CA-0F9DB7633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3DCC-78A7-44E7-8AB1-1548C634102E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18FC-85BD-4E7E-95CA-0F9DB7633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3DCC-78A7-44E7-8AB1-1548C634102E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18FC-85BD-4E7E-95CA-0F9DB7633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3446A2C-C154-47AE-90B3-C69A16A65DC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B7AB3F6-0FAD-47C2-BA28-623E9F4342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3DCC-78A7-44E7-8AB1-1548C634102E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18FC-85BD-4E7E-95CA-0F9DB7633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3DCC-78A7-44E7-8AB1-1548C634102E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18FC-85BD-4E7E-95CA-0F9DB7633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3DCC-78A7-44E7-8AB1-1548C634102E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18FC-85BD-4E7E-95CA-0F9DB7633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3DCC-78A7-44E7-8AB1-1548C634102E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18FC-85BD-4E7E-95CA-0F9DB7633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3DCC-78A7-44E7-8AB1-1548C634102E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18FC-85BD-4E7E-95CA-0F9DB7633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3DCC-78A7-44E7-8AB1-1548C634102E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18FC-85BD-4E7E-95CA-0F9DB7633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3DCC-78A7-44E7-8AB1-1548C634102E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18FC-85BD-4E7E-95CA-0F9DB7633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3DCC-78A7-44E7-8AB1-1548C634102E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5AF18FC-85BD-4E7E-95CA-0F9DB7633B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0E3DCC-78A7-44E7-8AB1-1548C634102E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AF18FC-85BD-4E7E-95CA-0F9DB7633B3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+mn-lt"/>
                <a:cs typeface="Times New Roman" pitchFamily="18" charset="0"/>
              </a:rPr>
              <a:t/>
            </a:r>
            <a:br>
              <a:rPr lang="ru-RU" sz="4400" dirty="0" smtClean="0">
                <a:latin typeface="+mn-lt"/>
                <a:cs typeface="Times New Roman" pitchFamily="18" charset="0"/>
              </a:rPr>
            </a:br>
            <a:r>
              <a:rPr lang="ru-RU" sz="4400" dirty="0" smtClean="0">
                <a:latin typeface="+mn-lt"/>
                <a:cs typeface="Times New Roman" pitchFamily="18" charset="0"/>
              </a:rPr>
              <a:t>Занятие по внеурочной деятельности по теме:</a:t>
            </a:r>
            <a:br>
              <a:rPr lang="ru-RU" sz="4400" dirty="0" smtClean="0">
                <a:latin typeface="+mn-lt"/>
                <a:cs typeface="Times New Roman" pitchFamily="18" charset="0"/>
              </a:rPr>
            </a:br>
            <a:r>
              <a:rPr lang="ru-RU" sz="4400" dirty="0" smtClean="0">
                <a:latin typeface="+mn-lt"/>
                <a:cs typeface="Times New Roman" pitchFamily="18" charset="0"/>
              </a:rPr>
              <a:t>«</a:t>
            </a:r>
            <a:r>
              <a:rPr lang="ru-RU" sz="6600" dirty="0" err="1" smtClean="0">
                <a:latin typeface="+mn-lt"/>
                <a:cs typeface="Times New Roman" pitchFamily="18" charset="0"/>
              </a:rPr>
              <a:t>Голубая</a:t>
            </a:r>
            <a:r>
              <a:rPr lang="ru-RU" sz="4400" dirty="0" smtClean="0">
                <a:latin typeface="+mn-lt"/>
                <a:cs typeface="Times New Roman" pitchFamily="18" charset="0"/>
              </a:rPr>
              <a:t> </a:t>
            </a:r>
            <a:r>
              <a:rPr lang="ru-RU" sz="6000" dirty="0" smtClean="0">
                <a:latin typeface="+mn-lt"/>
                <a:cs typeface="Times New Roman" pitchFamily="18" charset="0"/>
              </a:rPr>
              <a:t>капелька </a:t>
            </a:r>
            <a:br>
              <a:rPr lang="ru-RU" sz="6000" dirty="0" smtClean="0">
                <a:latin typeface="+mn-lt"/>
                <a:cs typeface="Times New Roman" pitchFamily="18" charset="0"/>
              </a:rPr>
            </a:br>
            <a:r>
              <a:rPr lang="ru-RU" sz="6000" dirty="0" smtClean="0">
                <a:latin typeface="+mn-lt"/>
                <a:cs typeface="Times New Roman" pitchFamily="18" charset="0"/>
              </a:rPr>
              <a:t>воды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301208"/>
            <a:ext cx="5190400" cy="960512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Составитель:Максимова</a:t>
            </a:r>
            <a:r>
              <a:rPr lang="ru-RU" dirty="0" smtClean="0">
                <a:solidFill>
                  <a:srgbClr val="FF0000"/>
                </a:solidFill>
              </a:rPr>
              <a:t> Юлия Владиславовна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МКОУ СОШ №1 </a:t>
            </a:r>
            <a:r>
              <a:rPr lang="ru-RU" dirty="0" err="1" smtClean="0">
                <a:solidFill>
                  <a:srgbClr val="FF0000"/>
                </a:solidFill>
              </a:rPr>
              <a:t>с.Некрасовка</a:t>
            </a:r>
            <a:r>
              <a:rPr lang="ru-RU" dirty="0" smtClean="0">
                <a:solidFill>
                  <a:srgbClr val="FF0000"/>
                </a:solidFill>
              </a:rPr>
              <a:t> Хабаровского края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/>
              <a:t>Озеро- природный водоем 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со </a:t>
            </a:r>
            <a:r>
              <a:rPr lang="ru-RU" sz="4400" b="1" dirty="0"/>
              <a:t>стоячей водой.</a:t>
            </a:r>
          </a:p>
        </p:txBody>
      </p:sp>
      <p:pic>
        <p:nvPicPr>
          <p:cNvPr id="102404" name="Picture 4" descr="150009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060575"/>
            <a:ext cx="5945188" cy="3886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Загадки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Он без рук, он без ног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Из земли пробиться смог.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Нас он летом, в самый зной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Ледяной поит водой.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                          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юбовь\Desktop\90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548681"/>
            <a:ext cx="8424936" cy="5775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Под осоку на песок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Уронили поясок.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И лежит –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да не поднять,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И бежит –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да не поймать</a:t>
            </a:r>
            <a:r>
              <a:rPr lang="ru-RU" sz="4000" dirty="0" smtClean="0">
                <a:solidFill>
                  <a:srgbClr val="C00000"/>
                </a:solidFill>
              </a:rPr>
              <a:t>.  </a:t>
            </a:r>
          </a:p>
          <a:p>
            <a:pPr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                         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Любовь\Desktop\Рисунок148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8104" y="908720"/>
            <a:ext cx="3635896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/>
              <a:t>Мелкие, быстрые, шумные горные реки стекают со склонов гор, иногда образуя грохочущие водопады</a:t>
            </a:r>
          </a:p>
        </p:txBody>
      </p:sp>
      <p:pic>
        <p:nvPicPr>
          <p:cNvPr id="104452" name="Picture 4" descr="FALL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2565400"/>
            <a:ext cx="3108325" cy="3735388"/>
          </a:xfrm>
          <a:noFill/>
          <a:ln/>
        </p:spPr>
      </p:pic>
      <p:pic>
        <p:nvPicPr>
          <p:cNvPr id="104454" name="Picture 6" descr="A_56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565400"/>
            <a:ext cx="4038600" cy="3816350"/>
          </a:xfrm>
          <a:noFill/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Отчего зависит цвет моря?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Ах, вода, ты вода,</a:t>
            </a:r>
          </a:p>
          <a:p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Ты вода соленая!</a:t>
            </a:r>
          </a:p>
          <a:p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Отчего ты ,вода,</a:t>
            </a:r>
          </a:p>
          <a:p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Не всегда зеленая?</a:t>
            </a:r>
          </a:p>
          <a:p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Отчего иногда ты такая синяя?</a:t>
            </a:r>
          </a:p>
          <a:p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То черна ты, вода,</a:t>
            </a:r>
          </a:p>
          <a:p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То белее инея?</a:t>
            </a:r>
          </a:p>
        </p:txBody>
      </p:sp>
      <p:pic>
        <p:nvPicPr>
          <p:cNvPr id="13316" name="Picture 4" descr="79803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>
          <a:xfrm>
            <a:off x="5024438" y="1600200"/>
            <a:ext cx="3284537" cy="2189163"/>
          </a:xfrm>
          <a:noFill/>
          <a:ln/>
        </p:spPr>
      </p:pic>
      <p:pic>
        <p:nvPicPr>
          <p:cNvPr id="13318" name="Picture 6" descr="79807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4438" y="3941763"/>
            <a:ext cx="3284537" cy="25114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Цвет моря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00552" cy="4530725"/>
          </a:xfrm>
        </p:spPr>
        <p:txBody>
          <a:bodyPr/>
          <a:lstStyle/>
          <a:p>
            <a:pPr>
              <a:buNone/>
            </a:pPr>
            <a:r>
              <a:rPr lang="ru-RU" sz="2400" b="1" dirty="0"/>
              <a:t>Цвет моря зависит от того, какое небо над ним. При ясной погоде море </a:t>
            </a:r>
            <a:r>
              <a:rPr lang="ru-RU" sz="2400" b="1" dirty="0" err="1"/>
              <a:t>голубое</a:t>
            </a:r>
            <a:r>
              <a:rPr lang="ru-RU" sz="2400" b="1" dirty="0"/>
              <a:t>.</a:t>
            </a:r>
          </a:p>
          <a:p>
            <a:pPr>
              <a:buNone/>
            </a:pPr>
            <a:r>
              <a:rPr lang="ru-RU" sz="2400" b="1" dirty="0"/>
              <a:t>Если небо покрыто слоистыми облаками, то море видится серым.</a:t>
            </a:r>
          </a:p>
          <a:p>
            <a:pPr>
              <a:buNone/>
            </a:pPr>
            <a:r>
              <a:rPr lang="ru-RU" sz="2400" b="1" dirty="0"/>
              <a:t>При сильном ветре может начаться шторм.</a:t>
            </a:r>
          </a:p>
          <a:p>
            <a:endParaRPr lang="ru-RU" sz="2400" dirty="0"/>
          </a:p>
        </p:txBody>
      </p:sp>
      <p:pic>
        <p:nvPicPr>
          <p:cNvPr id="29696" name="Picture 0" descr="79807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7613" y="1600200"/>
            <a:ext cx="3281362" cy="2189163"/>
          </a:xfrm>
          <a:noFill/>
          <a:ln/>
        </p:spPr>
      </p:pic>
      <p:pic>
        <p:nvPicPr>
          <p:cNvPr id="2" name="Picture 2" descr="WAV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07000" y="3941763"/>
            <a:ext cx="2919413" cy="21891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Растет она вниз головою,</a:t>
            </a:r>
            <a:br>
              <a:rPr lang="ru-RU" dirty="0" smtClean="0"/>
            </a:br>
            <a:r>
              <a:rPr lang="ru-RU" dirty="0" smtClean="0"/>
              <a:t>Не летом растёт, а зимою.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Белой стайкой мошкара</a:t>
            </a:r>
          </a:p>
          <a:p>
            <a:pPr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Вьётся кружится с утра</a:t>
            </a:r>
          </a:p>
          <a:p>
            <a:pPr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Не пищат и не кусают,</a:t>
            </a:r>
          </a:p>
          <a:p>
            <a:pPr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Просто так себе летают.</a:t>
            </a:r>
          </a:p>
          <a:p>
            <a:pPr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         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Любовь\Desktop\46b9474daa8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60232" y="1124744"/>
            <a:ext cx="2232248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Любовь\Desktop\Nature_Seasons_Winter_Winter_frost_006461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692697"/>
            <a:ext cx="8208912" cy="5631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Он летает белой стаей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И сверкает на лету,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Он звездой прохладной тает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На ладони и во рту.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                                 </a:t>
            </a:r>
            <a:r>
              <a:rPr lang="ru-RU" sz="2800" b="1" dirty="0" smtClean="0">
                <a:solidFill>
                  <a:srgbClr val="C00000"/>
                </a:solidFill>
              </a:rPr>
              <a:t>Жил я посреди двора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                                 Где играет детвора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                                Но от солнечных лучей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                                 Превратился я в ручей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Расширить представления о воде.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Обогатить знаниями о воде и её использовании.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Прививать бережное отношение к водным богатствам, учить умению охранять их.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009900"/>
                </a:solidFill>
              </a:rPr>
              <a:t>Ни умыться, ни напиться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Без воды.</a:t>
            </a:r>
          </a:p>
          <a:p>
            <a:r>
              <a:rPr lang="ru-RU" sz="3200" dirty="0" smtClean="0">
                <a:solidFill>
                  <a:srgbClr val="009900"/>
                </a:solidFill>
              </a:rPr>
              <a:t>Листику не распуститься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Без воды,</a:t>
            </a:r>
          </a:p>
          <a:p>
            <a:r>
              <a:rPr lang="ru-RU" sz="3200" dirty="0" smtClean="0">
                <a:solidFill>
                  <a:srgbClr val="009900"/>
                </a:solidFill>
              </a:rPr>
              <a:t>Без воды прожить не могут</a:t>
            </a:r>
          </a:p>
          <a:p>
            <a:r>
              <a:rPr lang="ru-RU" sz="3200" dirty="0" smtClean="0">
                <a:solidFill>
                  <a:srgbClr val="009900"/>
                </a:solidFill>
              </a:rPr>
              <a:t>Птица, зверь и человек,</a:t>
            </a:r>
          </a:p>
          <a:p>
            <a:r>
              <a:rPr lang="ru-RU" sz="3200" dirty="0" smtClean="0">
                <a:solidFill>
                  <a:srgbClr val="009900"/>
                </a:solidFill>
              </a:rPr>
              <a:t>И поэтому всегда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Вам везде вода нужна.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Любовь\Desktop\49B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68144" y="1772816"/>
            <a:ext cx="3024336" cy="451368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ПОМНИ!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Пресной воды на нашей планете не так уж и много, её </a:t>
            </a:r>
            <a:r>
              <a:rPr lang="ru-RU" sz="3200" b="1" dirty="0" smtClean="0">
                <a:solidFill>
                  <a:srgbClr val="C00000"/>
                </a:solidFill>
              </a:rPr>
              <a:t>надо беречь.</a:t>
            </a:r>
          </a:p>
          <a:p>
            <a:r>
              <a:rPr lang="ru-RU" sz="3200" b="1" dirty="0" smtClean="0"/>
              <a:t>Экономно расходовать, не оставлять краны открытыми, </a:t>
            </a:r>
            <a:r>
              <a:rPr lang="ru-RU" sz="3200" b="1" dirty="0" smtClean="0">
                <a:solidFill>
                  <a:srgbClr val="C00000"/>
                </a:solidFill>
              </a:rPr>
              <a:t>беречь от загрязнения.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Не бросать </a:t>
            </a:r>
            <a:r>
              <a:rPr lang="ru-RU" sz="3200" b="1" dirty="0" smtClean="0"/>
              <a:t>в реки, ручьи, озера </a:t>
            </a:r>
            <a:r>
              <a:rPr lang="ru-RU" sz="3200" b="1" dirty="0" smtClean="0">
                <a:solidFill>
                  <a:srgbClr val="C00000"/>
                </a:solidFill>
              </a:rPr>
              <a:t>различный мусор</a:t>
            </a:r>
            <a:r>
              <a:rPr lang="ru-RU" sz="3200" b="1" dirty="0" smtClean="0"/>
              <a:t>, </a:t>
            </a:r>
            <a:r>
              <a:rPr lang="ru-RU" sz="3200" b="1" dirty="0" smtClean="0">
                <a:solidFill>
                  <a:srgbClr val="C00000"/>
                </a:solidFill>
              </a:rPr>
              <a:t>не мыть машины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 А ещё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много грязи </a:t>
            </a:r>
            <a:r>
              <a:rPr lang="ru-RU" sz="3200" dirty="0" smtClean="0"/>
              <a:t>попадает в воду от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заводов и фабрик</a:t>
            </a:r>
            <a:r>
              <a:rPr lang="ru-RU" sz="3200" dirty="0" smtClean="0"/>
              <a:t>. </a:t>
            </a:r>
            <a:endParaRPr lang="ru-RU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610744" cy="24368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Жизнь прекрасна, жизнь вокруг, Человек природе друг.</a:t>
            </a:r>
            <a:endParaRPr lang="ru-RU" dirty="0"/>
          </a:p>
        </p:txBody>
      </p:sp>
      <p:pic>
        <p:nvPicPr>
          <p:cNvPr id="1027" name="Picture 3" descr="C:\Users\Любовь\Desktop\37604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89832" y="1772817"/>
            <a:ext cx="3474655" cy="381642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Берегите воду на планете!      Она нужна всему живому!      </a:t>
            </a:r>
            <a:endParaRPr lang="ru-RU" dirty="0"/>
          </a:p>
        </p:txBody>
      </p:sp>
      <p:pic>
        <p:nvPicPr>
          <p:cNvPr id="2050" name="Picture 2" descr="C:\Users\Любовь\Desktop\163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772816"/>
            <a:ext cx="8208912" cy="4767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Загадка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Много ее -беда!</a:t>
            </a:r>
          </a:p>
          <a:p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Мало ее –беда!</a:t>
            </a:r>
          </a:p>
          <a:p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Нужна нам всегда</a:t>
            </a:r>
          </a:p>
          <a:p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Больше, чем еда.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Кому и для чего нужна вода?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b="1" dirty="0"/>
              <a:t>Могут ли без воды прожить объекты живой природы?</a:t>
            </a:r>
          </a:p>
          <a:p>
            <a:r>
              <a:rPr lang="ru-RU" sz="3600" b="1" dirty="0"/>
              <a:t>Какая им нужна вода :соленая или пресная?</a:t>
            </a:r>
          </a:p>
          <a:p>
            <a:r>
              <a:rPr lang="ru-RU" sz="3600" b="1" dirty="0"/>
              <a:t>Какую воду может пить человек 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0"/>
            <a:ext cx="7772400" cy="1431925"/>
          </a:xfrm>
        </p:spPr>
        <p:txBody>
          <a:bodyPr/>
          <a:lstStyle/>
          <a:p>
            <a:r>
              <a:rPr lang="ru-RU"/>
              <a:t>Вода на земле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268413"/>
            <a:ext cx="5976938" cy="1800225"/>
          </a:xfrm>
        </p:spPr>
        <p:txBody>
          <a:bodyPr/>
          <a:lstStyle/>
          <a:p>
            <a:r>
              <a:rPr lang="ru-RU" sz="2800" dirty="0"/>
              <a:t>Большая часть суши занята водой: океаны, моря, реки, озера</a:t>
            </a:r>
          </a:p>
          <a:p>
            <a:r>
              <a:rPr lang="ru-RU" sz="2800" dirty="0"/>
              <a:t>болота</a:t>
            </a:r>
          </a:p>
        </p:txBody>
      </p:sp>
      <p:pic>
        <p:nvPicPr>
          <p:cNvPr id="2052" name="Picture 4" descr="7900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395537" y="4274324"/>
            <a:ext cx="4176464" cy="1798682"/>
          </a:xfrm>
          <a:prstGeom prst="rect">
            <a:avLst/>
          </a:prstGeom>
          <a:noFill/>
        </p:spPr>
      </p:pic>
      <p:pic>
        <p:nvPicPr>
          <p:cNvPr id="2048" name="Picture 0" descr="04SC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0412" y="3717032"/>
            <a:ext cx="2045278" cy="2902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вода является главным богатством нашей земли?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Без неё нет жизни!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Любовь\Desktop\7080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27784" y="2924944"/>
            <a:ext cx="4441371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Я и льдинка голубая,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Я снежинка вырезная,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Я по травке разлита.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Догадайся,  кто же я?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         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Любовь\Desktop\DROPLET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176" y="3068960"/>
            <a:ext cx="2282915" cy="2448272"/>
          </a:xfrm>
          <a:prstGeom prst="rect">
            <a:avLst/>
          </a:prstGeom>
          <a:noFill/>
        </p:spPr>
      </p:pic>
      <p:pic>
        <p:nvPicPr>
          <p:cNvPr id="4" name="Picture 2" descr="C:\Users\Любовь\Desktop\WCHH_50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35292" y="332657"/>
            <a:ext cx="2457188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свойства 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Вода - это вещество без вкуса, без запаха.</a:t>
            </a: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Бывает в жидком, в твердом,</a:t>
            </a: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газообразном  состоянии.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Какие свойства воды мы постоянно используем в быту?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Вода растворитель. 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Вода растворяет соль, сахарный песок и другие вещества. 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Пресная вода!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989138"/>
            <a:ext cx="3455988" cy="3886200"/>
          </a:xfrm>
        </p:spPr>
        <p:txBody>
          <a:bodyPr/>
          <a:lstStyle/>
          <a:p>
            <a:r>
              <a:rPr lang="ru-RU" sz="2800"/>
              <a:t>Реки.</a:t>
            </a:r>
          </a:p>
          <a:p>
            <a:r>
              <a:rPr lang="ru-RU" sz="2800"/>
              <a:t>Река-это постоянный водоток.</a:t>
            </a:r>
          </a:p>
        </p:txBody>
      </p:sp>
      <p:pic>
        <p:nvPicPr>
          <p:cNvPr id="100356" name="Picture 4" descr="16SC09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95738" y="2492375"/>
            <a:ext cx="4968875" cy="41243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484</TotalTime>
  <Words>516</Words>
  <Application>Microsoft Office PowerPoint</Application>
  <PresentationFormat>Экран (4:3)</PresentationFormat>
  <Paragraphs>95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 Занятие по внеурочной деятельности по теме: «Голубая капелька  воды»</vt:lpstr>
      <vt:lpstr>Цели:</vt:lpstr>
      <vt:lpstr>Загадка</vt:lpstr>
      <vt:lpstr>Кому и для чего нужна вода?</vt:lpstr>
      <vt:lpstr>Вода на земле</vt:lpstr>
      <vt:lpstr>Почему вода является главным богатством нашей земли?</vt:lpstr>
      <vt:lpstr>Слайд 7</vt:lpstr>
      <vt:lpstr>Основные свойства воды</vt:lpstr>
      <vt:lpstr>Пресная вода!</vt:lpstr>
      <vt:lpstr>Озеро- природный водоем  со стоячей водой.</vt:lpstr>
      <vt:lpstr>Загадки </vt:lpstr>
      <vt:lpstr>Слайд 12</vt:lpstr>
      <vt:lpstr>Что это?</vt:lpstr>
      <vt:lpstr>Мелкие, быстрые, шумные горные реки стекают со склонов гор, иногда образуя грохочущие водопады</vt:lpstr>
      <vt:lpstr>Отчего зависит цвет моря?</vt:lpstr>
      <vt:lpstr>Цвет моря</vt:lpstr>
      <vt:lpstr>Растет она вниз головою, Не летом растёт, а зимою. </vt:lpstr>
      <vt:lpstr>Слайд 18</vt:lpstr>
      <vt:lpstr>Слайд 19</vt:lpstr>
      <vt:lpstr>Слайд 20</vt:lpstr>
      <vt:lpstr>ПОМНИ!</vt:lpstr>
      <vt:lpstr>Жизнь прекрасна, жизнь вокруг, Человек природе друг.</vt:lpstr>
      <vt:lpstr> Берегите воду на планете!      Она нужна всему живому! 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коллективного творческого проекта  «Голубая капелька воды»</dc:title>
  <dc:creator>Любовь</dc:creator>
  <cp:lastModifiedBy>vadim</cp:lastModifiedBy>
  <cp:revision>83</cp:revision>
  <dcterms:created xsi:type="dcterms:W3CDTF">2011-01-08T16:07:14Z</dcterms:created>
  <dcterms:modified xsi:type="dcterms:W3CDTF">2015-07-29T03:18:41Z</dcterms:modified>
</cp:coreProperties>
</file>