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C819A3-0983-4203-B5DB-B980002F5BCB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26B094-C47D-40E0-B221-3C99000A99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 рождения Музыки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volgograd.ru/accel/content/poster/204987_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3312368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6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83880" cy="1885960"/>
          </a:xfrm>
        </p:spPr>
        <p:txBody>
          <a:bodyPr/>
          <a:lstStyle/>
          <a:p>
            <a:r>
              <a:rPr lang="ru-RU" sz="5400" dirty="0" smtClean="0"/>
              <a:t>Аккордеон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Рояль с баяном подружились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 навсегда объединились.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 ты названье угадаешь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Содружества мехов и клавиш?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img1.liveinternet.ru/images/attach/c/2/65/406/65406795_accordionwj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81128"/>
            <a:ext cx="1752600" cy="1477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8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73016"/>
            <a:ext cx="7967856" cy="2470348"/>
          </a:xfrm>
        </p:spPr>
        <p:txBody>
          <a:bodyPr>
            <a:noAutofit/>
          </a:bodyPr>
          <a:lstStyle/>
          <a:p>
            <a:r>
              <a:rPr lang="ru-RU" sz="6600" dirty="0" smtClean="0"/>
              <a:t>гитара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Этот струнный инструмент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Зазвенит в любой момент -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 на сцене в лучшем зале,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 в походе на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привале.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933056"/>
            <a:ext cx="1121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6" name="Рисунок 15" descr="http://dragonball.magomir.ru/i_transport/gitara-kla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8999"/>
            <a:ext cx="1666875" cy="2931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36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   Солист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 сцене выступает,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хоре песню начинает.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Исполняет весь куплет,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Хор припев поёт в ответ.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2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05064"/>
            <a:ext cx="8183880" cy="2029976"/>
          </a:xfrm>
        </p:spPr>
        <p:txBody>
          <a:bodyPr/>
          <a:lstStyle/>
          <a:p>
            <a:r>
              <a:rPr lang="ru-RU" sz="6000" dirty="0" smtClean="0"/>
              <a:t> Дирижёр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Он руками машет плавно,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Слышит каждый инструмент.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Он в оркестре самый главный,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Он в оркестре - президент!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kochanovsky.ru/foto/kochanovsky0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2590800" cy="1727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58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        Марш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музыку эту проводят парад,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 в ногу шагал генерал и солдат.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      Вальс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Новогодний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бал в разгаре,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Я кружусь по залу в паре.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Этот танец нас пленил,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Его Штраус сочинил.</a:t>
            </a:r>
          </a:p>
        </p:txBody>
      </p:sp>
    </p:spTree>
    <p:extLst>
      <p:ext uri="{BB962C8B-B14F-4D97-AF65-F5344CB8AC3E}">
        <p14:creationId xmlns:p14="http://schemas.microsoft.com/office/powerpoint/2010/main" val="399340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    Полька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Первую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пляшут так резво детишки,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Парами скачут девчонки, мальчишки.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Польше вторая с рожденья живёт,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Всех отгадавших к себе позовёт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43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Кифара</a:t>
            </a:r>
            <a:endParaRPr lang="ru-RU" dirty="0"/>
          </a:p>
        </p:txBody>
      </p:sp>
      <p:pic>
        <p:nvPicPr>
          <p:cNvPr id="4" name="Объект 3" descr="http://mariuscruceru.files.wordpress.com/2008/12/harp_kinnor_mini.jpg?w=450&amp;h=45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30225"/>
            <a:ext cx="5040560" cy="4770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26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548680"/>
            <a:ext cx="410445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Любите и изучайте великое искусство музыки. Оно откроет вам целый мир высоких чувств. Оно сделает вас духовно богаче, чище, совершеннее. Благодаря музыке, вы найдёте в себе новые, неведомые вам прежде силы. Вы увидите жизнь в новых тонах и красках».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Д.Д. Шостакович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3" name="Рисунок 2" descr="http://gdb.rferl.org/7F6F40D9-1869-49AC-990E-073964F51EBE_mw800_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104456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5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img.beta.rian.ru/images/5422/57/5422576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44824"/>
            <a:ext cx="3028119" cy="4187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620688"/>
            <a:ext cx="51125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Музыка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имеет свой День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рождения.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В1975 году по решению ЮНЕСКО был учрежден Международный день музыки, который проводится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октября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основателей этого дня был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Д. Шостакович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великий композитор – классик XX. </a:t>
            </a:r>
          </a:p>
        </p:txBody>
      </p:sp>
    </p:spTree>
    <p:extLst>
      <p:ext uri="{BB962C8B-B14F-4D97-AF65-F5344CB8AC3E}">
        <p14:creationId xmlns:p14="http://schemas.microsoft.com/office/powerpoint/2010/main" val="19993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Музыка не только доставляет нам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удовольствие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Она многому учит. Она, как книга, делает нас лучше, умнее, добрее»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Дмитрий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Борисович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Кабалевский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intoclassics.net/_nw/176/8003828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20888"/>
            <a:ext cx="2880320" cy="3528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9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dirty="0" err="1" smtClean="0"/>
              <a:t>Клавикорд</a:t>
            </a:r>
            <a:r>
              <a:rPr lang="ru-RU" dirty="0" smtClean="0"/>
              <a:t>               </a:t>
            </a:r>
            <a:endParaRPr lang="ru-RU" dirty="0"/>
          </a:p>
        </p:txBody>
      </p:sp>
      <p:pic>
        <p:nvPicPr>
          <p:cNvPr id="4" name="Объект 3" descr="http://www.bizzi.com/decor-gallery/clavichords0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294" y="530225"/>
            <a:ext cx="5163450" cy="4187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Клавесин</a:t>
            </a:r>
            <a:endParaRPr lang="ru-RU" dirty="0"/>
          </a:p>
        </p:txBody>
      </p:sp>
      <p:pic>
        <p:nvPicPr>
          <p:cNvPr id="4" name="Объект 3" descr="http://www.gradus-ad-musicam.com/FlamandDecoreBlan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5544616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2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www.ahtme.edu.ee/files/4b/rebus/reb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5"/>
            <a:ext cx="5544616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44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</a:t>
            </a:r>
            <a:r>
              <a:rPr lang="ru-RU" sz="8800" dirty="0" smtClean="0"/>
              <a:t>ноты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 листочке, на страничке -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То ли точки, то ли птички.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Все сидят на лесенке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 щебечут песенки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7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    Балалайка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Треугольная доска,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 на ней три волоска.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Волосок - тонкий,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Голосок - звонкий.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7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Я стою на трёх ногах,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Ноги в чёрных сапогах.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Зубы белые, педаль.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Как зовут меня? ...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27584" y="57739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Рисунок 12" descr="http://www.webweaver.nu/clipart/img/entertainment/music/baby-grand-pian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29000"/>
            <a:ext cx="3024336" cy="2503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20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238</TotalTime>
  <Words>158</Words>
  <Application>Microsoft Office PowerPoint</Application>
  <PresentationFormat>Экран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День рождения Музыки</vt:lpstr>
      <vt:lpstr>Презентация PowerPoint</vt:lpstr>
      <vt:lpstr>Презентация PowerPoint</vt:lpstr>
      <vt:lpstr>                Клавикорд               </vt:lpstr>
      <vt:lpstr>                Клавесин</vt:lpstr>
      <vt:lpstr>Презентация PowerPoint</vt:lpstr>
      <vt:lpstr>                    ноты</vt:lpstr>
      <vt:lpstr>    Балалайка</vt:lpstr>
      <vt:lpstr>     </vt:lpstr>
      <vt:lpstr>Аккордеон</vt:lpstr>
      <vt:lpstr>гитара</vt:lpstr>
      <vt:lpstr>   Солист</vt:lpstr>
      <vt:lpstr> Дирижёр </vt:lpstr>
      <vt:lpstr>        Марш</vt:lpstr>
      <vt:lpstr>      Вальс</vt:lpstr>
      <vt:lpstr>    Полька</vt:lpstr>
      <vt:lpstr>                    Кифара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рожденья Музыки</dc:title>
  <dc:creator>Masha</dc:creator>
  <cp:lastModifiedBy>Masha</cp:lastModifiedBy>
  <cp:revision>18</cp:revision>
  <dcterms:created xsi:type="dcterms:W3CDTF">2011-09-26T13:45:50Z</dcterms:created>
  <dcterms:modified xsi:type="dcterms:W3CDTF">2011-11-19T10:35:07Z</dcterms:modified>
</cp:coreProperties>
</file>