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19E9-3722-449C-8513-FA627A78A0CD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9452-515A-458A-BDA5-7141E8EDF1B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19E9-3722-449C-8513-FA627A78A0CD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9452-515A-458A-BDA5-7141E8EDF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19E9-3722-449C-8513-FA627A78A0CD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9452-515A-458A-BDA5-7141E8EDF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19E9-3722-449C-8513-FA627A78A0CD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9452-515A-458A-BDA5-7141E8EDF1B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19E9-3722-449C-8513-FA627A78A0CD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9452-515A-458A-BDA5-7141E8EDF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19E9-3722-449C-8513-FA627A78A0CD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9452-515A-458A-BDA5-7141E8EDF1B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19E9-3722-449C-8513-FA627A78A0CD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9452-515A-458A-BDA5-7141E8EDF1B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19E9-3722-449C-8513-FA627A78A0CD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9452-515A-458A-BDA5-7141E8EDF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19E9-3722-449C-8513-FA627A78A0CD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9452-515A-458A-BDA5-7141E8EDF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19E9-3722-449C-8513-FA627A78A0CD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9452-515A-458A-BDA5-7141E8EDF1B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D19E9-3722-449C-8513-FA627A78A0CD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A9452-515A-458A-BDA5-7141E8EDF1B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15D19E9-3722-449C-8513-FA627A78A0CD}" type="datetimeFigureOut">
              <a:rPr lang="ru-RU" smtClean="0"/>
              <a:t>21.02.2014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FCA9452-515A-458A-BDA5-7141E8EDF1B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2276872"/>
            <a:ext cx="6400800" cy="172819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Красота его сказов способна обогатить душу, сделать её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возвышенней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чище и благороднее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2187674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«Остаюсь сторонником труда…»</a:t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Павел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етрович Бажов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Ирина\Desktop\0003-002-2-konkurs-Skazochnik-Pavel-Petrovich-Bazho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212976"/>
            <a:ext cx="4536504" cy="3237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8827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6512511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Особенность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бажовских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сказов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1484784"/>
            <a:ext cx="7920880" cy="41044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 всей их фантастичности ни в одном нет несуществующей профессии или придуманного рода деятельности.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любом сказе присутствует внутренний свет, который согревает и завораживает – это творчество рабочего человека, неутомимое стремление работать в радость себе и людям.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Чтобы создать образы и сделать  героев примером для подражания, необходимо любить свой край и его людей, родной язык и само народное творчество!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3713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Павел Петрович Бажов до последних дней пристально изучал историю Урала, интересовался научными исследованиями, работами экономистов, специалистов по горному делу.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Ирина\Desktop\i2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380855"/>
            <a:ext cx="4176464" cy="4229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0660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60648"/>
            <a:ext cx="8229600" cy="58655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Большой невидимый труд за обманчивой простотой и лёгкостью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бажовских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сказов: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документальная точность (названия месторождений, географические названия, исторические личности);</a:t>
            </a:r>
          </a:p>
          <a:p>
            <a:pPr algn="just"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щательный отбор слов, размышления над словосочетаниями, поговорками, чистота и точность фольклорных жанров;</a:t>
            </a:r>
          </a:p>
          <a:p>
            <a:pPr algn="just">
              <a:buFontTx/>
              <a:buChar char="-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ародность, близость к эстетическим идеалам русского человека.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9692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283968" y="404664"/>
            <a:ext cx="4680520" cy="57214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Труд  для Павла Петровича Бажова – главное дело жизни. </a:t>
            </a:r>
          </a:p>
          <a:p>
            <a:pPr marL="0" indent="0" algn="just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Он без устали вспоминает о том, как работали великие предшественники Лев Николаевич Толстой, Александр Сергеевич Пушкин.</a:t>
            </a: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Тему труда и творчества Бажов решил художественными формами в своих сказах.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Ирина\Desktop\278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93096"/>
            <a:ext cx="1800200" cy="24639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Ирина\Desktop\509560664_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9350" y="4038697"/>
            <a:ext cx="1864618" cy="2612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Users\Ирина\Desktop\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18417"/>
            <a:ext cx="2467774" cy="2520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 descr="C:\Users\Ирина\Desktop\4640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0418" y="260648"/>
            <a:ext cx="1923550" cy="3070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271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332656"/>
            <a:ext cx="4536504" cy="612068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П.П.Бажов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был главой большого семейства. Со своей женой они вырастили семерых детей.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 декабря 1950 года в Москве Павел Петрович Бажов умер. Похороны состоялись в Свердловске на Ивановском кладбище. Его могила находится на холме, на центральной аллее кладбища. На ней установлен гранитный памятник, окруженный цветником.  Писатель изображен  сидящим на камне в спокойной позе с лежащими на коленях руками, с курительной трубкой а правой руке.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4" name="Picture 2" descr="C:\Users\Ирина\Desktop\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0648"/>
            <a:ext cx="4241017" cy="6264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35935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 самым главным памятником писателю остаются его книги, издаваемые из года в год миллионными тиражами и не залеживающиеся на прилавках книжных магазинов и библиотечных полках.</a:t>
            </a: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Осталась завораживающая простота его сказов, та красота, одно приближение к которой уже доставляет радость!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8397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Мы искренне, от всей души желаем всем читателям ощутить всю красоту, склонившись над страницами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бажовских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книг, которая способна  обогатить душу, делая ее чище,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возвышенней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благородней, потому что, как сказал наш великий соотечественник А. П. Чехов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4000" i="1" u="sng" dirty="0" smtClean="0">
                <a:latin typeface="Times New Roman" pitchFamily="18" charset="0"/>
                <a:cs typeface="Times New Roman" pitchFamily="18" charset="0"/>
              </a:rPr>
              <a:t>красота спасет мир!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7862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1681" y="260648"/>
            <a:ext cx="6614120" cy="5254520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работы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1340768"/>
            <a:ext cx="6716216" cy="4176464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Детские годы Павла Петровича Бажова.</a:t>
            </a:r>
          </a:p>
          <a:p>
            <a:pPr marL="457200" indent="-457200" algn="just">
              <a:buAutoNum type="arabicPeriod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Жизненное самоопределение.</a:t>
            </a:r>
          </a:p>
          <a:p>
            <a:pPr marL="457200" indent="-457200" algn="just">
              <a:buAutoNum type="arabicPeriod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Мир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бажовских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сказов и их особенности.</a:t>
            </a:r>
          </a:p>
          <a:p>
            <a:pPr marL="457200" indent="-457200" algn="just">
              <a:buAutoNum type="arabicPeriod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Труд – главное дело жизни уральского писателя.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Главный памятник Павлу Петровичу Бажову.</a:t>
            </a:r>
          </a:p>
          <a:p>
            <a:pPr marL="457200" indent="-457200" algn="just">
              <a:buAutoNum type="arabicPeriod"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Наши пожелания читателям.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90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76672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Павел Петрович Бажов родился 15 января 1879 года в семье рабочего горного мастера на Урале, в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ысертском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заводе Екатеринбургского уезда. Отец Пётр Васильевич работал в сварочном цехе металлургического завода, а мать была кружевницей-рукодельницей.</a:t>
            </a:r>
          </a:p>
          <a:p>
            <a:pPr marL="0" indent="0"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Ирина\Desktop\0004-006-Pavel-Bazho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80928"/>
            <a:ext cx="5125715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20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707904" y="260648"/>
            <a:ext cx="5133256" cy="58326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Как единственный ребёнок в семье маленький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авел имел возможность получить образование. В Сысерти он окончил заводскую школу, затем Екатеринбургское духовное училище и Пермскую духовную семинарию. После учёбы стал учителем начальной школы сначала в глухой уральской деревушке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Шайдуриха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а после учителем русского языка в духовных училищах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катеринбурга и Камышлова.</a:t>
            </a:r>
          </a:p>
          <a:p>
            <a:pPr marL="0" indent="0" algn="just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«Сентябрь 1899 года я считаю началом своего трудового стажа…»</a:t>
            </a:r>
          </a:p>
          <a:p>
            <a:pPr marL="0" indent="0" algn="just">
              <a:buNone/>
            </a:pP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4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Ирина\Desktop\images10143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2934643" cy="314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Ирина\Desktop\tuf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406180"/>
            <a:ext cx="2880320" cy="3342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4441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60648"/>
            <a:ext cx="8229600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 время летних каникул Бажов путешествовал по уральским заводам, где собирал фольклор, занимался журналистикой, записывал рассказы рабочих, изучал труд камнерезов, сталеваров, оружейников Урала.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Бажов принял Октябрьскую революцию, участвовал в гражданской войне.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 1923 года молодой писатель жил в Свердловске и сотрудничал с редакцией  «Крестьянской  газеты», писал очерки о старом заводском быте, сказы на темы уральского рабочего фольклора.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C:\Users\Ирина\Desktop\i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212976"/>
            <a:ext cx="3888432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Ирина\Desktop\4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130906"/>
            <a:ext cx="4032448" cy="3529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0664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260648"/>
            <a:ext cx="5338936" cy="58655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жизни Павла Петровича Бажова было много испытаний, возможностей и соблазнов – от учительства до журналистики – но выбор его остановился на том жанре  и на том роде деятельности, которые принесли самому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ажову – творческое долголетие, а читателю -  ни с чем не  сравнимый мир уральских сказов.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Ирина\Desktop\53444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44216"/>
            <a:ext cx="3240360" cy="37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Ирина\Desktop\i562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645024"/>
            <a:ext cx="3960440" cy="3156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5311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404664"/>
            <a:ext cx="6512511" cy="5110504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Мир уральских  сказов Павла Петровича Бажова</a:t>
            </a:r>
            <a:endParaRPr lang="ru-RU" sz="28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355976" y="1600200"/>
            <a:ext cx="4330824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«Малахитовая шкатулка»</a:t>
            </a:r>
          </a:p>
          <a:p>
            <a:pPr marL="0" indent="0" algn="just"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«Я решил по памяти дать запись того, что слышал много раз в Полевском заводе, потом добавил «Водолазы», «Солнечный камень», «Голубая змейка», «Серебряное копытце», «Хрупкая веточка», «Девка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Азовка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» и другие сказы и даже песни, которые слыхал в Сысерти…»</a:t>
            </a:r>
            <a:endParaRPr lang="ru-RU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Ирина\Desktop\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215" y="1700808"/>
            <a:ext cx="3395088" cy="420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054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260648"/>
            <a:ext cx="6512511" cy="525452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Причина успеха «Малахитовой шкатулки»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2060848"/>
            <a:ext cx="7992888" cy="3600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Основа сказа – всегда живое творчество, гармония с природой, стремление понять и постичь красоту. Всё проходит, богатство исчезает, а дело рук человеческих остаётся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навека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Главное – интерес к труду, озарение открытиями, слияние добра с добром.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3090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548680"/>
            <a:ext cx="5822032" cy="4966488"/>
          </a:xfrm>
        </p:spPr>
        <p:txBody>
          <a:bodyPr>
            <a:normAutofit/>
          </a:bodyPr>
          <a:lstStyle/>
          <a:p>
            <a:r>
              <a:rPr lang="ru-RU" sz="2800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«Медной горы Хозяйка»</a:t>
            </a:r>
            <a:endParaRPr lang="ru-RU" sz="2800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1124744"/>
            <a:ext cx="4104456" cy="50014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Героиня этого сказа Хозяйка медной горы охраняет свои сокровища, открывает их тайную красоту для людей, а герои – Данила-мастер, разбивающий чашу-цветок и понявший красоту, Степан-рудокоп, Танюшка, познавшая секрет чудесного вышивания, - открыли для себя внутреннюю сущность прекрасного и неповторимость.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Ирина\Desktop\1307110452_3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196752"/>
            <a:ext cx="3722724" cy="54867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32276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326</TotalTime>
  <Words>795</Words>
  <Application>Microsoft Office PowerPoint</Application>
  <PresentationFormat>Экран (4:3)</PresentationFormat>
  <Paragraphs>48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Воздушный поток</vt:lpstr>
      <vt:lpstr>«Остаюсь сторонником труда…» Павел Петрович Бажов</vt:lpstr>
      <vt:lpstr>План работы</vt:lpstr>
      <vt:lpstr>Презентация PowerPoint</vt:lpstr>
      <vt:lpstr>Презентация PowerPoint</vt:lpstr>
      <vt:lpstr>Презентация PowerPoint</vt:lpstr>
      <vt:lpstr>Презентация PowerPoint</vt:lpstr>
      <vt:lpstr>Мир уральских  сказов Павла Петровича Бажова</vt:lpstr>
      <vt:lpstr>Причина успеха «Малахитовой шкатулки»</vt:lpstr>
      <vt:lpstr>«Медной горы Хозяйка»</vt:lpstr>
      <vt:lpstr>Особенность бажовских сказов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«Остаюсь сторонником труда…» Павел Петрович Бажов</dc:title>
  <dc:creator>Ирина</dc:creator>
  <cp:lastModifiedBy>Ирина</cp:lastModifiedBy>
  <cp:revision>28</cp:revision>
  <dcterms:created xsi:type="dcterms:W3CDTF">2014-02-17T17:27:07Z</dcterms:created>
  <dcterms:modified xsi:type="dcterms:W3CDTF">2014-02-21T15:39:28Z</dcterms:modified>
</cp:coreProperties>
</file>