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B2436-74F2-4366-BC9B-F56AF4E2933C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59921-61A2-4892-80FC-4842E17F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59921-61A2-4892-80FC-4842E17FAC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87000"/>
            <a:lum bright="-21000" contrast="-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Лекарственные растения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571612"/>
            <a:ext cx="4714908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Ознакомление с  миром природы – старший дошкольный возраст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tilia_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82" y="1571612"/>
            <a:ext cx="3000364" cy="2252584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6" name="Рисунок 5" descr="одуванчик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143636" y="3000372"/>
            <a:ext cx="2571768" cy="3372797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7" name="Рисунок 6" descr="1274070322_4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000232" y="4143380"/>
            <a:ext cx="3286148" cy="2342015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b22b8e9e53a59bce45f7e3986e8eaf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3214686"/>
            <a:ext cx="4320000" cy="32400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3" name="Рисунок 2" descr="de3b8ffbf394a20750a36f86851db6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9124" y="285728"/>
            <a:ext cx="4320000" cy="32400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571480"/>
            <a:ext cx="3571900" cy="2357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Смородина (красная и черная).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Ягоды способствуют улучшению аппетита, применяют при простудных заболеваниях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dunculate-Oak1-520x69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500042"/>
            <a:ext cx="4322078" cy="57600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500694" y="785794"/>
            <a:ext cx="3143272" cy="5143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Дуб.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Настой коры дуба применяют при ангинах, как кровоостанавливающие средство.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ilia_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285728"/>
            <a:ext cx="6233599" cy="46800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5500702"/>
            <a:ext cx="721523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Липа.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Настой из цветков липы помогает при простудных заболеваниях,  заживляет раны.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28844001348685063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357166"/>
            <a:ext cx="6265656" cy="41040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4714884"/>
            <a:ext cx="7858180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Ромашка  - лекарственная.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Растёт  вдоль дорог, по травянистым склонам.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Ромашка помогает при  простудах /из нее делают настои/,  быстро заживляет раны, настой ромашки снимает различные боли.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дуванчик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714356"/>
            <a:ext cx="4357718" cy="5715016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786446" y="1000108"/>
            <a:ext cx="3071834" cy="5143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Одуванчик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Произрастает по лугам, садам, дорогам, реже по степям.</a:t>
            </a:r>
          </a:p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Отвар этого растения помогает при простуде, отсутствии аппетита.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3057494_66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285728"/>
            <a:ext cx="6596066" cy="49470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5143512"/>
            <a:ext cx="8072494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Подорожник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Растет возле дорог, на лугах, возле рек. Помогает при простудах, отсутствии аппетита, заживляет раны.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4070322_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285728"/>
            <a:ext cx="7003930" cy="4991654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5429264"/>
            <a:ext cx="8072494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Крапива.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Растет крапива в садах, огородах,  лесах. Помогает при простудах,  быстро останавливает кровь.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2079_o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714356"/>
            <a:ext cx="4191000" cy="54483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500694" y="928670"/>
            <a:ext cx="3214710" cy="4929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Чистотел.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Растет на опушках леса, садах, огородах.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Чистотел хорошо заживляет раны.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lendul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52" y="214289"/>
            <a:ext cx="6501190" cy="4875893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785786" y="5429264"/>
            <a:ext cx="7858180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Календула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Растет </a:t>
            </a:r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садовых участках и клумбах. Применяется как успокоительное средство, при заживлении ран, полоскании горла.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t_i_Machexa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500042"/>
            <a:ext cx="4232702" cy="564360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143504" y="857232"/>
            <a:ext cx="3643338" cy="4857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Мать и Мачеха.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растение растет на склонах гор, лугах, оврагах.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Настои этой травы применяются при полоскании горла, при простудах.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aspberry_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785794"/>
            <a:ext cx="5214974" cy="5214974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429256" y="714356"/>
            <a:ext cx="3357586" cy="5357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Малина.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Растет в садах, лесах.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Применяется при простудах, ангинах.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226</Words>
  <Application>Microsoft Office PowerPoint</Application>
  <PresentationFormat>Экран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Лекарственные растения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травы</dc:title>
  <cp:lastModifiedBy>1</cp:lastModifiedBy>
  <cp:revision>22</cp:revision>
  <dcterms:modified xsi:type="dcterms:W3CDTF">2015-08-16T15:05:52Z</dcterms:modified>
</cp:coreProperties>
</file>