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279" r:id="rId11"/>
    <p:sldId id="308" r:id="rId12"/>
    <p:sldId id="306" r:id="rId13"/>
    <p:sldId id="307" r:id="rId14"/>
    <p:sldId id="280" r:id="rId15"/>
    <p:sldId id="277" r:id="rId16"/>
    <p:sldId id="304" r:id="rId17"/>
    <p:sldId id="305" r:id="rId18"/>
    <p:sldId id="263" r:id="rId19"/>
    <p:sldId id="268" r:id="rId20"/>
    <p:sldId id="269" r:id="rId21"/>
    <p:sldId id="270" r:id="rId22"/>
    <p:sldId id="271" r:id="rId23"/>
    <p:sldId id="273" r:id="rId24"/>
    <p:sldId id="274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75" r:id="rId38"/>
    <p:sldId id="27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8A1D-2440-49AA-B32F-6FA38F3ACE7E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74AB9-0942-44E1-9929-1E9D2CBF2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BFA52-20E4-4CDA-B80F-C8CE8469318B}" type="slidenum">
              <a:rPr lang="ru-RU"/>
              <a:pPr/>
              <a:t>12</a:t>
            </a:fld>
            <a:endParaRPr lang="ru-RU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BADA-31F2-4288-9222-428E9247F183}" type="slidenum">
              <a:rPr lang="ru-RU"/>
              <a:pPr/>
              <a:t>13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E:\Свойства вычитания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807249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96136" y="692696"/>
            <a:ext cx="29164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Математика 1 класс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869160"/>
            <a:ext cx="3084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 </a:t>
            </a:r>
          </a:p>
          <a:p>
            <a:r>
              <a:rPr lang="ru-RU" dirty="0" smtClean="0"/>
              <a:t>Ростовской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Documents and Settings\Admin\Рабочий стол\М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500042"/>
            <a:ext cx="72866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000496" y="285728"/>
            <a:ext cx="4286280" cy="1357322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9" name="Группа 24"/>
          <p:cNvGrpSpPr/>
          <p:nvPr/>
        </p:nvGrpSpPr>
        <p:grpSpPr>
          <a:xfrm>
            <a:off x="500034" y="357166"/>
            <a:ext cx="3057540" cy="914400"/>
            <a:chOff x="500034" y="428604"/>
            <a:chExt cx="3057540" cy="914400"/>
          </a:xfrm>
        </p:grpSpPr>
        <p:sp>
          <p:nvSpPr>
            <p:cNvPr id="4" name="Овал 3"/>
            <p:cNvSpPr/>
            <p:nvPr/>
          </p:nvSpPr>
          <p:spPr>
            <a:xfrm>
              <a:off x="500034" y="428604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571604" y="428604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643174" y="428604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25"/>
          <p:cNvGrpSpPr/>
          <p:nvPr/>
        </p:nvGrpSpPr>
        <p:grpSpPr>
          <a:xfrm>
            <a:off x="4143372" y="357166"/>
            <a:ext cx="4129110" cy="1000132"/>
            <a:chOff x="4143372" y="428604"/>
            <a:chExt cx="4129110" cy="1000132"/>
          </a:xfrm>
        </p:grpSpPr>
        <p:sp>
          <p:nvSpPr>
            <p:cNvPr id="7" name="Овал 6"/>
            <p:cNvSpPr/>
            <p:nvPr/>
          </p:nvSpPr>
          <p:spPr>
            <a:xfrm>
              <a:off x="4143372" y="428604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214942" y="428604"/>
              <a:ext cx="1000132" cy="10001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357950" y="500042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358082" y="500042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 flipH="1">
            <a:off x="357158" y="285728"/>
            <a:ext cx="328614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00826" y="3786190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29"/>
          <p:cNvGrpSpPr/>
          <p:nvPr/>
        </p:nvGrpSpPr>
        <p:grpSpPr>
          <a:xfrm>
            <a:off x="571472" y="3429000"/>
            <a:ext cx="3914796" cy="914400"/>
            <a:chOff x="571472" y="3429000"/>
            <a:chExt cx="3914796" cy="914400"/>
          </a:xfrm>
        </p:grpSpPr>
        <p:sp>
          <p:nvSpPr>
            <p:cNvPr id="16" name="Овал 15"/>
            <p:cNvSpPr/>
            <p:nvPr/>
          </p:nvSpPr>
          <p:spPr>
            <a:xfrm>
              <a:off x="571472" y="34290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1604" y="34290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71736" y="34290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571868" y="3429000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0"/>
          <p:cNvGrpSpPr/>
          <p:nvPr/>
        </p:nvGrpSpPr>
        <p:grpSpPr>
          <a:xfrm>
            <a:off x="5072066" y="3429000"/>
            <a:ext cx="3057540" cy="914400"/>
            <a:chOff x="5072066" y="3429000"/>
            <a:chExt cx="3057540" cy="914400"/>
          </a:xfrm>
        </p:grpSpPr>
        <p:sp>
          <p:nvSpPr>
            <p:cNvPr id="21" name="Овал 20"/>
            <p:cNvSpPr/>
            <p:nvPr/>
          </p:nvSpPr>
          <p:spPr>
            <a:xfrm>
              <a:off x="5072066" y="34290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143636" y="34290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215206" y="3429000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86116" y="2143116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3+4=7</a:t>
            </a:r>
            <a:endParaRPr lang="ru-RU" sz="6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50043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57752" y="3357562"/>
            <a:ext cx="428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4678" y="4929198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4+3=7</a:t>
            </a:r>
            <a:endParaRPr lang="ru-RU" sz="6000" b="1" dirty="0"/>
          </a:p>
        </p:txBody>
      </p:sp>
      <p:pic>
        <p:nvPicPr>
          <p:cNvPr id="1026" name="Picture 2" descr="E:\рис\22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572008"/>
            <a:ext cx="1665138" cy="1995501"/>
          </a:xfrm>
          <a:prstGeom prst="rect">
            <a:avLst/>
          </a:prstGeom>
          <a:noFill/>
        </p:spPr>
      </p:pic>
      <p:pic>
        <p:nvPicPr>
          <p:cNvPr id="3" name="Picture 2" descr="E:\рис\mult16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20054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981075"/>
            <a:ext cx="1152525" cy="982663"/>
          </a:xfrm>
          <a:prstGeom prst="rect">
            <a:avLst/>
          </a:prstGeom>
          <a:noFill/>
        </p:spPr>
      </p:pic>
      <p:pic>
        <p:nvPicPr>
          <p:cNvPr id="33795" name="Picture 3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981075"/>
            <a:ext cx="1150938" cy="982663"/>
          </a:xfrm>
          <a:prstGeom prst="rect">
            <a:avLst/>
          </a:prstGeom>
          <a:noFill/>
        </p:spPr>
      </p:pic>
      <p:pic>
        <p:nvPicPr>
          <p:cNvPr id="33796" name="Picture 4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050"/>
            <a:ext cx="1208088" cy="1055688"/>
          </a:xfrm>
          <a:prstGeom prst="rect">
            <a:avLst/>
          </a:prstGeom>
          <a:noFill/>
        </p:spPr>
      </p:pic>
      <p:pic>
        <p:nvPicPr>
          <p:cNvPr id="33797" name="Picture 5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908050"/>
            <a:ext cx="1279525" cy="1055688"/>
          </a:xfrm>
          <a:prstGeom prst="rect">
            <a:avLst/>
          </a:prstGeom>
          <a:noFill/>
        </p:spPr>
      </p:pic>
      <p:pic>
        <p:nvPicPr>
          <p:cNvPr id="33798" name="Picture 6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1298575" cy="1055688"/>
          </a:xfrm>
          <a:prstGeom prst="rect">
            <a:avLst/>
          </a:prstGeom>
          <a:noFill/>
        </p:spPr>
      </p:pic>
      <p:pic>
        <p:nvPicPr>
          <p:cNvPr id="33799" name="Picture 7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076700"/>
            <a:ext cx="1223963" cy="1055688"/>
          </a:xfrm>
          <a:prstGeom prst="rect">
            <a:avLst/>
          </a:prstGeom>
          <a:noFill/>
        </p:spPr>
      </p:pic>
      <p:pic>
        <p:nvPicPr>
          <p:cNvPr id="33800" name="Picture 8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4149725"/>
            <a:ext cx="1152525" cy="982663"/>
          </a:xfrm>
          <a:prstGeom prst="rect">
            <a:avLst/>
          </a:prstGeom>
          <a:noFill/>
        </p:spPr>
      </p:pic>
      <p:pic>
        <p:nvPicPr>
          <p:cNvPr id="33801" name="Picture 9" descr="ELEPHANT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149725"/>
            <a:ext cx="1298575" cy="982663"/>
          </a:xfrm>
          <a:prstGeom prst="rect">
            <a:avLst/>
          </a:prstGeom>
          <a:noFill/>
        </p:spPr>
      </p:pic>
      <p:pic>
        <p:nvPicPr>
          <p:cNvPr id="33802" name="Picture 10" descr="GAT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005263"/>
            <a:ext cx="1366838" cy="1439862"/>
          </a:xfrm>
          <a:prstGeom prst="rect">
            <a:avLst/>
          </a:prstGeom>
          <a:noFill/>
        </p:spPr>
      </p:pic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2268538" y="2420938"/>
            <a:ext cx="460375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3059113" y="2492375"/>
            <a:ext cx="431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3779838" y="2420938"/>
            <a:ext cx="4349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4427538" y="2636838"/>
            <a:ext cx="6477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5435600" y="2420938"/>
            <a:ext cx="5064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2341563" y="5445125"/>
            <a:ext cx="431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1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3852863" y="5516563"/>
            <a:ext cx="3143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3811" name="WordArt 19"/>
          <p:cNvSpPr>
            <a:spLocks noChangeArrowheads="1" noChangeShapeType="1" noTextEdit="1"/>
          </p:cNvSpPr>
          <p:nvPr/>
        </p:nvSpPr>
        <p:spPr bwMode="auto">
          <a:xfrm>
            <a:off x="4643438" y="5734050"/>
            <a:ext cx="6508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33812" name="WordArt 20"/>
          <p:cNvSpPr>
            <a:spLocks noChangeArrowheads="1" noChangeShapeType="1" noTextEdit="1"/>
          </p:cNvSpPr>
          <p:nvPr/>
        </p:nvSpPr>
        <p:spPr bwMode="auto">
          <a:xfrm>
            <a:off x="5651500" y="5516563"/>
            <a:ext cx="5064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pic>
        <p:nvPicPr>
          <p:cNvPr id="33813" name="Picture 21" descr="GATOR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765175"/>
            <a:ext cx="1366838" cy="143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  <p:bldP spid="33804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33810" grpId="0" animBg="1"/>
      <p:bldP spid="33811" grpId="0" animBg="1"/>
      <p:bldP spid="338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611188" y="2276475"/>
            <a:ext cx="8350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125663" y="2997200"/>
            <a:ext cx="57467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989263" y="2420938"/>
            <a:ext cx="5032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924300" y="3068638"/>
            <a:ext cx="935038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5003800" y="2420938"/>
            <a:ext cx="6477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6227763" y="2708275"/>
            <a:ext cx="5048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7164388" y="2492375"/>
            <a:ext cx="7921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66FF">
                    <a:alpha val="99001"/>
                  </a:srgbClr>
                </a:solidFill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animBg="1"/>
      <p:bldP spid="34820" grpId="0" animBg="1"/>
      <p:bldP spid="34821" grpId="0" animBg="1"/>
      <p:bldP spid="34822" grpId="0" animBg="1"/>
      <p:bldP spid="34823" grpId="0" animBg="1"/>
      <p:bldP spid="348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Documents and Settings\Admin\Рабочий стол\М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5"/>
            <a:ext cx="8143932" cy="456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 descr="D:\Documents and Settings\Admin\Рабочий стол\М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5"/>
            <a:ext cx="7929618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62695" y="857232"/>
            <a:ext cx="7423955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Давай  понаблюдаем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Как   удобнее?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1" y="3071810"/>
            <a:ext cx="1643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1+8=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3071810"/>
            <a:ext cx="1316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8+1=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11" y="3714752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3+10=</a:t>
            </a:r>
            <a:endParaRPr lang="ru-RU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3714752"/>
            <a:ext cx="1958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10+3=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242886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2+5=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29058" y="2500306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5+2=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57356" y="2428868"/>
            <a:ext cx="89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7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250030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7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3071810"/>
            <a:ext cx="82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9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3071810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9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0233" y="3714752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13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86381" y="371475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13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928926" y="6429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Сделаем вывод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164305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Складывать числа можно в любом порядке.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4" y="2571744"/>
            <a:ext cx="144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Но!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Удобнее к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большему</a:t>
            </a:r>
            <a:r>
              <a:rPr lang="ru-RU" sz="3200" b="1" dirty="0" smtClean="0">
                <a:solidFill>
                  <a:srgbClr val="00B0F0"/>
                </a:solidFill>
              </a:rPr>
              <a:t> числу прибавлять </a:t>
            </a:r>
            <a:r>
              <a:rPr lang="ru-RU" sz="3200" b="1" i="1" u="sng" dirty="0" smtClean="0">
                <a:solidFill>
                  <a:srgbClr val="FF0000"/>
                </a:solidFill>
              </a:rPr>
              <a:t>меньшее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D:\Documents and Settings\Admin\Рабочий стол\М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707236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D:\Documents and Settings\Admin\Рабочий стол\М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71480"/>
            <a:ext cx="664373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643938" y="6215063"/>
            <a:ext cx="257175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2018859">
            <a:off x="1166813" y="1590675"/>
            <a:ext cx="1579562" cy="1593850"/>
          </a:xfrm>
          <a:prstGeom prst="star6">
            <a:avLst>
              <a:gd name="adj" fmla="val 30001"/>
              <a:gd name="hf" fmla="val 11547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64306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15000"/>
            <a:ext cx="328613" cy="328613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286375" y="214313"/>
            <a:ext cx="785813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2951 0.226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37" grpId="0" animBg="1"/>
      <p:bldP spid="24" grpId="0" animBg="1"/>
      <p:bldP spid="39" grpId="0" animBg="1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Documents and Settings\Admin\Рабочий стол\М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8786843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D:\Documents and Settings\Admin\Рабочий стол\М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66"/>
            <a:ext cx="5572164" cy="574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D:\Documents and Settings\Admin\Рабочий стол\М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828680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D:\Documents and Settings\Admin\Рабочий стол\М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8072494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D:\Documents and Settings\Admin\Рабочий стол\М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639763"/>
            <a:ext cx="5065713" cy="557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476250"/>
            <a:ext cx="237331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27538" y="1557338"/>
            <a:ext cx="2463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8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708275"/>
            <a:ext cx="24622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32400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750" y="4724400"/>
            <a:ext cx="5832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600" b="1">
                <a:latin typeface="Times New Roman" pitchFamily="18" charset="0"/>
              </a:rPr>
              <a:t>1 +  3 = 4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00113" y="5445125"/>
            <a:ext cx="37449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7200" b="1">
              <a:latin typeface="Times New Roman" pitchFamily="18" charset="0"/>
            </a:endParaRPr>
          </a:p>
        </p:txBody>
      </p:sp>
      <p:sp>
        <p:nvSpPr>
          <p:cNvPr id="122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1042987" cy="576263"/>
          </a:xfrm>
          <a:prstGeom prst="actionButtonForwardNex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404813"/>
            <a:ext cx="32400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00" y="1628775"/>
            <a:ext cx="4551363" cy="4968875"/>
            <a:chOff x="2789" y="300"/>
            <a:chExt cx="2867" cy="3130"/>
          </a:xfrm>
        </p:grpSpPr>
        <p:pic>
          <p:nvPicPr>
            <p:cNvPr id="13316" name="Picture 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6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32400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6238" y="1628775"/>
            <a:ext cx="4551362" cy="4968875"/>
            <a:chOff x="2789" y="300"/>
            <a:chExt cx="2867" cy="3130"/>
          </a:xfrm>
        </p:grpSpPr>
        <p:pic>
          <p:nvPicPr>
            <p:cNvPr id="14340" name="Picture 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620713"/>
            <a:ext cx="32400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1412875"/>
            <a:ext cx="4551362" cy="4968875"/>
            <a:chOff x="2789" y="300"/>
            <a:chExt cx="2867" cy="3130"/>
          </a:xfrm>
        </p:grpSpPr>
        <p:pic>
          <p:nvPicPr>
            <p:cNvPr id="15364" name="Picture 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00213"/>
            <a:ext cx="32400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33375"/>
            <a:ext cx="4551363" cy="4968875"/>
            <a:chOff x="2789" y="300"/>
            <a:chExt cx="2867" cy="3130"/>
          </a:xfrm>
        </p:grpSpPr>
        <p:pic>
          <p:nvPicPr>
            <p:cNvPr id="16388" name="Picture 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572500" y="6215063"/>
            <a:ext cx="328613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15000"/>
            <a:ext cx="328613" cy="328613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214813" y="214313"/>
            <a:ext cx="85725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3889 0.216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37" grpId="0" animBg="1"/>
      <p:bldP spid="24" grpId="0" animBg="1"/>
      <p:bldP spid="39" grpId="0" animBg="1"/>
      <p:bldP spid="42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611188" y="260350"/>
            <a:ext cx="4551362" cy="4968875"/>
            <a:chOff x="2789" y="300"/>
            <a:chExt cx="2867" cy="3130"/>
          </a:xfrm>
        </p:grpSpPr>
        <p:pic>
          <p:nvPicPr>
            <p:cNvPr id="17414" name="Picture 3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89" y="981"/>
              <a:ext cx="1552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4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5" y="1706"/>
              <a:ext cx="1551" cy="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5" descr="80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9" y="300"/>
              <a:ext cx="1495" cy="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6" descr="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35600" y="3500438"/>
            <a:ext cx="32400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00113" y="4930775"/>
            <a:ext cx="462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9600" b="1">
                <a:latin typeface="Times New Roman" pitchFamily="18" charset="0"/>
              </a:rPr>
              <a:t>3 + 1 = 4</a:t>
            </a:r>
          </a:p>
        </p:txBody>
      </p:sp>
      <p:sp>
        <p:nvSpPr>
          <p:cNvPr id="1741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1042987" cy="576263"/>
          </a:xfrm>
          <a:prstGeom prst="actionButtonForwardNex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80513" y="1570038"/>
            <a:ext cx="3744912" cy="3154362"/>
            <a:chOff x="2744" y="482"/>
            <a:chExt cx="2880" cy="1987"/>
          </a:xfrm>
        </p:grpSpPr>
        <p:pic>
          <p:nvPicPr>
            <p:cNvPr id="18444" name="Picture 4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5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6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333375"/>
            <a:ext cx="3995738" cy="4378325"/>
            <a:chOff x="0" y="210"/>
            <a:chExt cx="2517" cy="2758"/>
          </a:xfrm>
        </p:grpSpPr>
        <p:pic>
          <p:nvPicPr>
            <p:cNvPr id="18440" name="Picture 8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9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0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1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35150" y="5084763"/>
            <a:ext cx="5686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600" b="1">
                <a:solidFill>
                  <a:srgbClr val="990000"/>
                </a:solidFill>
                <a:latin typeface="Times New Roman" pitchFamily="18" charset="0"/>
              </a:rPr>
              <a:t>4 + 3 = 7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5111750" y="5300663"/>
            <a:ext cx="4032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8000" b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18439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1042987" cy="576263"/>
          </a:xfrm>
          <a:prstGeom prst="actionButtonForwardNex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2428E-6 L -0.46841 0.0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7675" y="0"/>
            <a:ext cx="3995738" cy="4378325"/>
            <a:chOff x="0" y="210"/>
            <a:chExt cx="2517" cy="2758"/>
          </a:xfrm>
        </p:grpSpPr>
        <p:pic>
          <p:nvPicPr>
            <p:cNvPr id="19464" name="Picture 4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Picture 6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7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0200" y="3703638"/>
            <a:ext cx="3744913" cy="3154362"/>
            <a:chOff x="2744" y="482"/>
            <a:chExt cx="2880" cy="1987"/>
          </a:xfrm>
        </p:grpSpPr>
        <p:pic>
          <p:nvPicPr>
            <p:cNvPr id="19461" name="Picture 9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10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1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148263" y="260350"/>
            <a:ext cx="3995737" cy="4378325"/>
            <a:chOff x="0" y="210"/>
            <a:chExt cx="2517" cy="2758"/>
          </a:xfrm>
        </p:grpSpPr>
        <p:pic>
          <p:nvPicPr>
            <p:cNvPr id="20488" name="Picture 4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5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6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7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9750" y="3429000"/>
            <a:ext cx="3744913" cy="3154363"/>
            <a:chOff x="2744" y="482"/>
            <a:chExt cx="2880" cy="1987"/>
          </a:xfrm>
        </p:grpSpPr>
        <p:pic>
          <p:nvPicPr>
            <p:cNvPr id="20485" name="Picture 9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10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11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зе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412875"/>
            <a:ext cx="3744913" cy="3154363"/>
            <a:chOff x="2744" y="482"/>
            <a:chExt cx="2880" cy="1987"/>
          </a:xfrm>
        </p:grpSpPr>
        <p:pic>
          <p:nvPicPr>
            <p:cNvPr id="21513" name="Picture 4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5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5" name="Picture 6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48263" y="1196975"/>
            <a:ext cx="3995737" cy="4378325"/>
            <a:chOff x="0" y="210"/>
            <a:chExt cx="2517" cy="2758"/>
          </a:xfrm>
        </p:grpSpPr>
        <p:pic>
          <p:nvPicPr>
            <p:cNvPr id="21509" name="Picture 8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9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10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2" name="Picture 11" descr="1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зе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5148263" y="1196975"/>
            <a:ext cx="3995737" cy="4378325"/>
            <a:chOff x="0" y="210"/>
            <a:chExt cx="2517" cy="2758"/>
          </a:xfrm>
        </p:grpSpPr>
        <p:pic>
          <p:nvPicPr>
            <p:cNvPr id="22538" name="Picture 4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709"/>
              <a:ext cx="1452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5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67" y="1389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6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58" y="2069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7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39" y="210"/>
              <a:ext cx="1678" cy="1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flipH="1">
            <a:off x="395288" y="1412875"/>
            <a:ext cx="3744912" cy="3154363"/>
            <a:chOff x="2744" y="482"/>
            <a:chExt cx="2880" cy="1987"/>
          </a:xfrm>
        </p:grpSpPr>
        <p:pic>
          <p:nvPicPr>
            <p:cNvPr id="22535" name="Picture 9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482"/>
              <a:ext cx="1837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0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1" y="1570"/>
              <a:ext cx="1361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1" descr="101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4" y="1298"/>
              <a:ext cx="1655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619250" y="5073650"/>
            <a:ext cx="462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9600" b="1">
                <a:solidFill>
                  <a:srgbClr val="990000"/>
                </a:solidFill>
                <a:latin typeface="Times New Roman" pitchFamily="18" charset="0"/>
              </a:rPr>
              <a:t>3 + 4 = 7</a:t>
            </a:r>
          </a:p>
        </p:txBody>
      </p:sp>
      <p:sp>
        <p:nvSpPr>
          <p:cNvPr id="2253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5949950"/>
            <a:ext cx="1042987" cy="576263"/>
          </a:xfrm>
          <a:prstGeom prst="actionButtonForwardNex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55650" y="981075"/>
            <a:ext cx="1582738" cy="3887788"/>
            <a:chOff x="476" y="618"/>
            <a:chExt cx="997" cy="2449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-5400000">
              <a:off x="-250" y="1344"/>
              <a:ext cx="2449" cy="997"/>
              <a:chOff x="1474" y="436"/>
              <a:chExt cx="2449" cy="997"/>
            </a:xfrm>
          </p:grpSpPr>
          <p:sp>
            <p:nvSpPr>
              <p:cNvPr id="23608" name="Rectangle 4"/>
              <p:cNvSpPr>
                <a:spLocks noChangeArrowheads="1"/>
              </p:cNvSpPr>
              <p:nvPr/>
            </p:nvSpPr>
            <p:spPr bwMode="auto">
              <a:xfrm>
                <a:off x="1474" y="436"/>
                <a:ext cx="1213" cy="997"/>
              </a:xfrm>
              <a:prstGeom prst="rect">
                <a:avLst/>
              </a:prstGeom>
              <a:solidFill>
                <a:srgbClr val="FF3399"/>
              </a:solidFill>
              <a:ln w="5715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3609" name="Rectangle 5"/>
              <p:cNvSpPr>
                <a:spLocks noChangeArrowheads="1"/>
              </p:cNvSpPr>
              <p:nvPr/>
            </p:nvSpPr>
            <p:spPr bwMode="auto">
              <a:xfrm>
                <a:off x="2710" y="436"/>
                <a:ext cx="1213" cy="997"/>
              </a:xfrm>
              <a:prstGeom prst="rect">
                <a:avLst/>
              </a:prstGeom>
              <a:solidFill>
                <a:srgbClr val="FF3399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601" name="Oval 8"/>
            <p:cNvSpPr>
              <a:spLocks noChangeArrowheads="1"/>
            </p:cNvSpPr>
            <p:nvPr/>
          </p:nvSpPr>
          <p:spPr bwMode="auto">
            <a:xfrm rot="-5400000">
              <a:off x="1202" y="1525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2" name="Oval 9"/>
            <p:cNvSpPr>
              <a:spLocks noChangeArrowheads="1"/>
            </p:cNvSpPr>
            <p:nvPr/>
          </p:nvSpPr>
          <p:spPr bwMode="auto">
            <a:xfrm rot="-5400000">
              <a:off x="884" y="1117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3" name="Oval 10"/>
            <p:cNvSpPr>
              <a:spLocks noChangeArrowheads="1"/>
            </p:cNvSpPr>
            <p:nvPr/>
          </p:nvSpPr>
          <p:spPr bwMode="auto">
            <a:xfrm rot="-5400000">
              <a:off x="566" y="754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4" name="Oval 11"/>
            <p:cNvSpPr>
              <a:spLocks noChangeArrowheads="1"/>
            </p:cNvSpPr>
            <p:nvPr/>
          </p:nvSpPr>
          <p:spPr bwMode="auto">
            <a:xfrm rot="-5400000">
              <a:off x="1201" y="754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5" name="Oval 12"/>
            <p:cNvSpPr>
              <a:spLocks noChangeArrowheads="1"/>
            </p:cNvSpPr>
            <p:nvPr/>
          </p:nvSpPr>
          <p:spPr bwMode="auto">
            <a:xfrm rot="-5400000">
              <a:off x="1157" y="2750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6" name="Oval 13"/>
            <p:cNvSpPr>
              <a:spLocks noChangeArrowheads="1"/>
            </p:cNvSpPr>
            <p:nvPr/>
          </p:nvSpPr>
          <p:spPr bwMode="auto">
            <a:xfrm rot="-5400000">
              <a:off x="612" y="1979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07" name="Oval 15"/>
            <p:cNvSpPr>
              <a:spLocks noChangeArrowheads="1"/>
            </p:cNvSpPr>
            <p:nvPr/>
          </p:nvSpPr>
          <p:spPr bwMode="auto">
            <a:xfrm rot="-5400000">
              <a:off x="567" y="1525"/>
              <a:ext cx="182" cy="18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43213" y="620713"/>
            <a:ext cx="5832475" cy="1150937"/>
            <a:chOff x="1474" y="2024"/>
            <a:chExt cx="2812" cy="576"/>
          </a:xfrm>
        </p:grpSpPr>
        <p:sp>
          <p:nvSpPr>
            <p:cNvPr id="23595" name="Rectangle 17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6" name="Rectangle 18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7" name="Rectangle 19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8" name="Rectangle 20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9" name="Rectangle 21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843213" y="2205038"/>
            <a:ext cx="5832475" cy="1150937"/>
            <a:chOff x="1474" y="2024"/>
            <a:chExt cx="2812" cy="576"/>
          </a:xfrm>
        </p:grpSpPr>
        <p:sp>
          <p:nvSpPr>
            <p:cNvPr id="23590" name="Rectangle 24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1" name="Rectangle 25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2" name="Rectangle 26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3" name="Rectangle 27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94" name="Rectangle 28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771775" y="3790950"/>
            <a:ext cx="5832475" cy="1150938"/>
            <a:chOff x="1474" y="2024"/>
            <a:chExt cx="2812" cy="576"/>
          </a:xfrm>
        </p:grpSpPr>
        <p:sp>
          <p:nvSpPr>
            <p:cNvPr id="23585" name="Rectangle 30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6" name="Rectangle 31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7" name="Rectangle 32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8" name="Rectangle 33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9" name="Rectangle 34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771775" y="5373688"/>
            <a:ext cx="5832475" cy="1150937"/>
            <a:chOff x="1474" y="2024"/>
            <a:chExt cx="2812" cy="576"/>
          </a:xfrm>
        </p:grpSpPr>
        <p:sp>
          <p:nvSpPr>
            <p:cNvPr id="23580" name="Rectangle 36"/>
            <p:cNvSpPr>
              <a:spLocks noChangeArrowheads="1"/>
            </p:cNvSpPr>
            <p:nvPr/>
          </p:nvSpPr>
          <p:spPr bwMode="auto">
            <a:xfrm>
              <a:off x="1474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1" name="Rectangle 37"/>
            <p:cNvSpPr>
              <a:spLocks noChangeArrowheads="1"/>
            </p:cNvSpPr>
            <p:nvPr/>
          </p:nvSpPr>
          <p:spPr bwMode="auto">
            <a:xfrm>
              <a:off x="3710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2" name="Rectangle 38"/>
            <p:cNvSpPr>
              <a:spLocks noChangeArrowheads="1"/>
            </p:cNvSpPr>
            <p:nvPr/>
          </p:nvSpPr>
          <p:spPr bwMode="auto">
            <a:xfrm>
              <a:off x="203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3" name="Rectangle 39"/>
            <p:cNvSpPr>
              <a:spLocks noChangeArrowheads="1"/>
            </p:cNvSpPr>
            <p:nvPr/>
          </p:nvSpPr>
          <p:spPr bwMode="auto">
            <a:xfrm>
              <a:off x="2608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84" name="Rectangle 40"/>
            <p:cNvSpPr>
              <a:spLocks noChangeArrowheads="1"/>
            </p:cNvSpPr>
            <p:nvPr/>
          </p:nvSpPr>
          <p:spPr bwMode="auto">
            <a:xfrm>
              <a:off x="3152" y="2024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59" name="Text Box 41"/>
          <p:cNvSpPr txBox="1">
            <a:spLocks noChangeArrowheads="1"/>
          </p:cNvSpPr>
          <p:nvPr/>
        </p:nvSpPr>
        <p:spPr bwMode="auto">
          <a:xfrm>
            <a:off x="4140200" y="476250"/>
            <a:ext cx="7921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560" name="Text Box 42"/>
          <p:cNvSpPr txBox="1">
            <a:spLocks noChangeArrowheads="1"/>
          </p:cNvSpPr>
          <p:nvPr/>
        </p:nvSpPr>
        <p:spPr bwMode="auto">
          <a:xfrm>
            <a:off x="4140200" y="2060575"/>
            <a:ext cx="7921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3561" name="Text Box 45"/>
          <p:cNvSpPr txBox="1">
            <a:spLocks noChangeArrowheads="1"/>
          </p:cNvSpPr>
          <p:nvPr/>
        </p:nvSpPr>
        <p:spPr bwMode="auto">
          <a:xfrm>
            <a:off x="4140200" y="3141663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3562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720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>
                <a:solidFill>
                  <a:srgbClr val="FF0000"/>
                </a:solidFill>
              </a:rPr>
              <a:t>_</a:t>
            </a:r>
          </a:p>
        </p:txBody>
      </p:sp>
      <p:sp>
        <p:nvSpPr>
          <p:cNvPr id="23563" name="Text Box 47"/>
          <p:cNvSpPr txBox="1">
            <a:spLocks noChangeArrowheads="1"/>
          </p:cNvSpPr>
          <p:nvPr/>
        </p:nvSpPr>
        <p:spPr bwMode="auto">
          <a:xfrm>
            <a:off x="6588125" y="5213350"/>
            <a:ext cx="503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/>
              <a:t>=</a:t>
            </a:r>
          </a:p>
        </p:txBody>
      </p:sp>
      <p:sp>
        <p:nvSpPr>
          <p:cNvPr id="23564" name="Text Box 48"/>
          <p:cNvSpPr txBox="1">
            <a:spLocks noChangeArrowheads="1"/>
          </p:cNvSpPr>
          <p:nvPr/>
        </p:nvSpPr>
        <p:spPr bwMode="auto">
          <a:xfrm>
            <a:off x="6588125" y="3644900"/>
            <a:ext cx="5032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/>
              <a:t>=</a:t>
            </a:r>
          </a:p>
        </p:txBody>
      </p:sp>
      <p:sp>
        <p:nvSpPr>
          <p:cNvPr id="23565" name="Text Box 49"/>
          <p:cNvSpPr txBox="1">
            <a:spLocks noChangeArrowheads="1"/>
          </p:cNvSpPr>
          <p:nvPr/>
        </p:nvSpPr>
        <p:spPr bwMode="auto">
          <a:xfrm>
            <a:off x="6516688" y="2133600"/>
            <a:ext cx="503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/>
              <a:t>=</a:t>
            </a:r>
          </a:p>
        </p:txBody>
      </p:sp>
      <p:sp>
        <p:nvSpPr>
          <p:cNvPr id="23566" name="Text Box 50"/>
          <p:cNvSpPr txBox="1">
            <a:spLocks noChangeArrowheads="1"/>
          </p:cNvSpPr>
          <p:nvPr/>
        </p:nvSpPr>
        <p:spPr bwMode="auto">
          <a:xfrm>
            <a:off x="6516688" y="549275"/>
            <a:ext cx="503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0" b="1"/>
              <a:t>=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364163" y="1995488"/>
            <a:ext cx="9366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2987675" y="476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5291138" y="5235575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5364163" y="404813"/>
            <a:ext cx="71913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5292725" y="3579813"/>
            <a:ext cx="7191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849" name="Text Box 57"/>
          <p:cNvSpPr txBox="1">
            <a:spLocks noChangeArrowheads="1"/>
          </p:cNvSpPr>
          <p:nvPr/>
        </p:nvSpPr>
        <p:spPr bwMode="auto">
          <a:xfrm>
            <a:off x="3059113" y="2060575"/>
            <a:ext cx="71913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2987675" y="3644900"/>
            <a:ext cx="6492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7740650" y="2060575"/>
            <a:ext cx="6492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7740650" y="476250"/>
            <a:ext cx="6492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2987675" y="5235575"/>
            <a:ext cx="6492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33854" name="Text Box 62"/>
          <p:cNvSpPr txBox="1">
            <a:spLocks noChangeArrowheads="1"/>
          </p:cNvSpPr>
          <p:nvPr/>
        </p:nvSpPr>
        <p:spPr bwMode="auto">
          <a:xfrm>
            <a:off x="7596188" y="3651250"/>
            <a:ext cx="9366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3855" name="Text Box 63"/>
          <p:cNvSpPr txBox="1">
            <a:spLocks noChangeArrowheads="1"/>
          </p:cNvSpPr>
          <p:nvPr/>
        </p:nvSpPr>
        <p:spPr bwMode="auto">
          <a:xfrm>
            <a:off x="7667625" y="5157788"/>
            <a:ext cx="71913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579" name="AutoShape 6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95288" y="5516563"/>
            <a:ext cx="576262" cy="865187"/>
          </a:xfrm>
          <a:prstGeom prst="actionButtonHome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3" grpId="0"/>
      <p:bldP spid="33844" grpId="0"/>
      <p:bldP spid="33845" grpId="0"/>
      <p:bldP spid="33846" grpId="0"/>
      <p:bldP spid="33848" grpId="0"/>
      <p:bldP spid="33849" grpId="0"/>
      <p:bldP spid="33850" grpId="0"/>
      <p:bldP spid="33851" grpId="0"/>
      <p:bldP spid="33852" grpId="0"/>
      <p:bldP spid="33853" grpId="0"/>
      <p:bldP spid="33854" grpId="0"/>
      <p:bldP spid="3385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3108" y="357166"/>
            <a:ext cx="571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643938" y="6215063"/>
            <a:ext cx="257175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15000"/>
            <a:ext cx="328613" cy="328613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43750" y="214313"/>
            <a:ext cx="785813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0.11135 L -0.08159 0.22686 " pathEditMode="relative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  <p:bldP spid="37" grpId="0" animBg="1"/>
      <p:bldP spid="24" grpId="0" animBg="1"/>
      <p:bldP spid="39" grpId="0" animBg="1"/>
      <p:bldP spid="41" grpId="0" animBg="1"/>
      <p:bldP spid="42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643938" y="6286500"/>
            <a:ext cx="328612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15000"/>
            <a:ext cx="328613" cy="357188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720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68958 0.226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37" grpId="0" animBg="1"/>
      <p:bldP spid="24" grpId="0" animBg="1"/>
      <p:bldP spid="39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572500" y="6215063"/>
            <a:ext cx="328613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01063" y="5715000"/>
            <a:ext cx="328612" cy="328613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15063" y="214313"/>
            <a:ext cx="85725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02795 0.237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37" grpId="0" animBg="1"/>
      <p:bldP spid="24" grpId="0" animBg="1"/>
      <p:bldP spid="41" grpId="0" animBg="1"/>
      <p:bldP spid="42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643938" y="6357938"/>
            <a:ext cx="257175" cy="328612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643938" y="5857875"/>
            <a:ext cx="257175" cy="328613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143000" y="214313"/>
            <a:ext cx="85725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57482 0.226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37" grpId="0" animBg="1"/>
      <p:bldP spid="24" grpId="0" animBg="1"/>
      <p:bldP spid="39" grpId="0" animBg="1"/>
      <p:bldP spid="41" grpId="0" animBg="1"/>
      <p:bldP spid="4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572500" y="6215063"/>
            <a:ext cx="328613" cy="4000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785813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86438"/>
            <a:ext cx="328613" cy="328612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71813" y="2500313"/>
            <a:ext cx="8572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14688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11135 L 0.34028 0.226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37" grpId="0" animBg="1"/>
      <p:bldP spid="39" grpId="0" animBg="1"/>
      <p:bldP spid="41" grpId="0" animBg="1"/>
      <p:bldP spid="42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214438" y="142875"/>
            <a:ext cx="812800" cy="144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437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2145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3</a:t>
            </a:r>
          </a:p>
        </p:txBody>
      </p:sp>
      <p:sp>
        <p:nvSpPr>
          <p:cNvPr id="17" name="Управляющая кнопка: домой 16">
            <a:hlinkClick r:id="rId2" action="ppaction://hlinksldjump" highlightClick="1"/>
          </p:cNvPr>
          <p:cNvSpPr/>
          <p:nvPr/>
        </p:nvSpPr>
        <p:spPr>
          <a:xfrm>
            <a:off x="8643938" y="6286500"/>
            <a:ext cx="328612" cy="328613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8612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214290"/>
            <a:ext cx="714380" cy="14465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215063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286250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5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28625" y="4500563"/>
            <a:ext cx="2989263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9"/>
          <p:cNvSpPr txBox="1">
            <a:spLocks noChangeArrowheads="1"/>
          </p:cNvSpPr>
          <p:nvPr/>
        </p:nvSpPr>
        <p:spPr bwMode="auto">
          <a:xfrm>
            <a:off x="3786188" y="1714500"/>
            <a:ext cx="1441450" cy="1446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</a:t>
            </a: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571500" y="3714750"/>
            <a:ext cx="2703513" cy="178593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857250" y="2928938"/>
            <a:ext cx="2203450" cy="150018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779228">
            <a:off x="1204913" y="1689100"/>
            <a:ext cx="1449387" cy="1503363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4" name="TextBox 39"/>
          <p:cNvSpPr txBox="1">
            <a:spLocks noChangeArrowheads="1"/>
          </p:cNvSpPr>
          <p:nvPr/>
        </p:nvSpPr>
        <p:spPr bwMode="auto">
          <a:xfrm>
            <a:off x="1500188" y="1714500"/>
            <a:ext cx="812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</a:t>
            </a: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357813" y="4500563"/>
            <a:ext cx="2989262" cy="1928812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25" y="3786188"/>
            <a:ext cx="2703513" cy="1785937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786438" y="3000375"/>
            <a:ext cx="2203450" cy="1500188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6-конечная звезда 27"/>
          <p:cNvSpPr/>
          <p:nvPr/>
        </p:nvSpPr>
        <p:spPr>
          <a:xfrm rot="1779228">
            <a:off x="6134100" y="1760538"/>
            <a:ext cx="1449388" cy="1503362"/>
          </a:xfrm>
          <a:prstGeom prst="star6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286375" y="214313"/>
            <a:ext cx="81280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6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072438" y="214313"/>
            <a:ext cx="812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</a:t>
            </a: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572500" y="5715000"/>
            <a:ext cx="328613" cy="400050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072438" y="214313"/>
            <a:ext cx="857250" cy="1446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79512" y="6453336"/>
            <a:ext cx="936104" cy="360040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0.11135 L -0.18316 0.22686 " pathEditMode="relative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7" grpId="0" animBg="1"/>
      <p:bldP spid="24" grpId="0" animBg="1"/>
      <p:bldP spid="39" grpId="0" animBg="1"/>
      <p:bldP spid="41" grpId="0" animBg="1"/>
      <p:bldP spid="42" grpId="0" animBg="1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246</Words>
  <Application>Microsoft Office PowerPoint</Application>
  <PresentationFormat>Экран (4:3)</PresentationFormat>
  <Paragraphs>183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2015-08-13T16:49:28Z</dcterms:modified>
</cp:coreProperties>
</file>