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8" r:id="rId4"/>
    <p:sldId id="279" r:id="rId5"/>
    <p:sldId id="258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K:\МОИ ПРеЗЕНТАЦИИИ\МоЯ МатЕМАТИКА\Вычитание 3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704856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K:\МОИ ПРеЗЕНТАЦИИИ\Картинки\detia-7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2304256" cy="256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548680"/>
            <a:ext cx="291643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«Начальная школа 21 века»</a:t>
            </a:r>
          </a:p>
          <a:p>
            <a:r>
              <a:rPr lang="ru-RU" dirty="0" smtClean="0"/>
              <a:t>Математика 1 класс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4797152"/>
            <a:ext cx="308430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</a:t>
            </a:r>
            <a:r>
              <a:rPr lang="ru-RU" dirty="0" err="1" smtClean="0"/>
              <a:t>алексеевна</a:t>
            </a:r>
            <a:endParaRPr lang="ru-RU" dirty="0" smtClean="0"/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№12</a:t>
            </a:r>
          </a:p>
          <a:p>
            <a:r>
              <a:rPr lang="ru-RU" dirty="0" smtClean="0"/>
              <a:t>Г. Белая Калитва п. Коксовый </a:t>
            </a:r>
            <a:endParaRPr lang="ru-RU" dirty="0" smtClean="0"/>
          </a:p>
          <a:p>
            <a:r>
              <a:rPr lang="ru-RU" dirty="0" smtClean="0"/>
              <a:t>Ростовской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K:\МОИ ПРеЗЕНТАЦИИИ\МоЯ МатЕМАТИКА\Вычитание 3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99288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K:\МОИ ПРеЗЕНТАЦИИИ\МоЯ МатЕМАТИКА\Вычитание 3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424936" cy="2999135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923928" y="3356992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95936" y="2780928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380312" y="3284984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K:\МОИ ПРеЗЕНТАЦИИИ\МоЯ МатЕМАТИКА\Вычитание 3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8136904" cy="375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K:\МОИ ПРеЗЕНТАЦИИИ\МоЯ МатЕМАТИКА\Вычитание 3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806489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K:\МОИ ПРеЗЕНТАЦИИИ\МоЯ МатЕМАТИКА\Вычитание 3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920880" cy="2912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K:\МОИ ПРеЗЕНТАЦИИИ\МоЯ МатЕМАТИКА\Вычитание 3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9"/>
            <a:ext cx="6984776" cy="525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K:\МОИ ПРеЗЕНТАЦИИИ\МоЯ МатЕМАТИКА\Вычитание 3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70485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K:\МОИ ПРеЗЕНТАЦИИИ\Спасибо\post123421_img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42913"/>
            <a:ext cx="4267200" cy="514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H:\МОИ ПРеЗЕНТАЦИИИ\С добрым утром\post-35-12698539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5715039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Рисунок 1" descr="tr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44408" cy="61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971550" y="476250"/>
            <a:ext cx="2087563" cy="266541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0">
                <a:latin typeface="a_FuturaOrto" pitchFamily="34" charset="-52"/>
              </a:rPr>
              <a:t>3 </a:t>
            </a:r>
            <a:endParaRPr lang="ru-RU" sz="18000" dirty="0">
              <a:latin typeface="a_FuturaOrto" pitchFamily="34" charset="-52"/>
            </a:endParaRPr>
          </a:p>
        </p:txBody>
      </p:sp>
      <p:pic>
        <p:nvPicPr>
          <p:cNvPr id="6147" name="Picture 2" descr="D:\КАРТИНКИ\Коллекция КАРТИНОК\Дети\school218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492896"/>
            <a:ext cx="3315850" cy="39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КАРТИНКИ\Коллекция КАРТИНОК\Животные\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33375"/>
            <a:ext cx="20161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КАРТИНКИ\Коллекция КАРТИНОК\Животные\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04813"/>
            <a:ext cx="20161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КАРТИНКИ\Коллекция КАРТИНОК\Животные\7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8024" y="1916832"/>
            <a:ext cx="2016224" cy="1680187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042988" y="3500438"/>
            <a:ext cx="865187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24075" y="3500438"/>
            <a:ext cx="863600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92500" y="3500438"/>
            <a:ext cx="863600" cy="86518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550" y="4365625"/>
            <a:ext cx="3671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Calibri" pitchFamily="34" charset="0"/>
              </a:rPr>
              <a:t>2 + 1 = 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550" y="5373688"/>
            <a:ext cx="3600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Calibri" pitchFamily="34" charset="0"/>
              </a:rPr>
              <a:t>1 + 2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8  C 0.081 -0.06527  0.102 -0.07193  0.124 -0.07193  C 0.149 -0.07193  0.169 -0.06527  0.183 -0.05328  L 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8  C 0.081 -0.06527  0.102 -0.07193  0.124 -0.07193  C 0.149 -0.07193  0.169 -0.06527  0.183 -0.05328  L 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18316E-6 L -0.06319 -0.05458 C -0.07656 -0.0666 -0.096 -0.07308 -0.11666 -0.07308 C -0.1401 -0.07308 -0.15868 -0.0666 -0.17187 -0.05458 L -0.2342 -2.18316E-6 " pathEditMode="relative" rAng="0" ptsTypes="FffFF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K:\МОИ ПРеЗЕНТАЦИИИ\МоЯ МатЕМАТИКА\Вычитание 3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70485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K:\МОИ ПРеЗЕНТАЦИИИ\МоЯ МатЕМАТИКА\Вычитание 3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770485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K:\МОИ ПРеЗЕНТАЦИИИ\МоЯ МатЕМАТИКА\Вычитание 3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8208911" cy="298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K:\МОИ ПРеЗЕНТАЦИИИ\МоЯ МатЕМАТИКА\Вычитание 3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799288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K:\МОИ ПРеЗЕНТАЦИИИ\МоЯ МатЕМАТИКА\Вычитание 3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848872" cy="475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39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</cp:revision>
  <dcterms:modified xsi:type="dcterms:W3CDTF">2015-08-13T17:10:38Z</dcterms:modified>
</cp:coreProperties>
</file>