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65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43E475-F948-4913-BA30-EFC337B26EE5}" type="datetimeFigureOut">
              <a:rPr lang="ru-RU" smtClean="0"/>
              <a:pPr/>
              <a:t>17.08.2015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06337E-2405-42F9-8916-49A3CD8EDC3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ransition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5.jpeg"/><Relationship Id="rId3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11" Type="http://schemas.openxmlformats.org/officeDocument/2006/relationships/image" Target="../media/image10.jpeg"/><Relationship Id="rId5" Type="http://schemas.openxmlformats.org/officeDocument/2006/relationships/image" Target="../media/image12.jpeg"/><Relationship Id="rId10" Type="http://schemas.openxmlformats.org/officeDocument/2006/relationships/image" Target="../media/image14.jpeg"/><Relationship Id="rId4" Type="http://schemas.openxmlformats.org/officeDocument/2006/relationships/image" Target="../media/image11.jpeg"/><Relationship Id="rId9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29600" cy="2376264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Валеологическая</a:t>
            </a:r>
            <a:r>
              <a:rPr lang="ru-RU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игра</a:t>
            </a:r>
            <a:br>
              <a:rPr lang="ru-RU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«Выбери что важней»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857232"/>
            <a:ext cx="7406640" cy="1752600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МБУ №153 «Олеся»</a:t>
            </a: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Вос-ль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: </a:t>
            </a: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Асташкина.С.В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cilek-sports-club-for-children-and-women-fitness-cocuklara-ve-kadınlara-özel-hidrolik-fitness-spor-salo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789040"/>
            <a:ext cx="4787736" cy="289942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Твой выбор?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75" y="5429250"/>
            <a:ext cx="21431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204864"/>
            <a:ext cx="21526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2132856"/>
            <a:ext cx="19431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2204864"/>
            <a:ext cx="2267744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 (8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60032" y="3861048"/>
            <a:ext cx="2088232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552" y="3717032"/>
            <a:ext cx="1782688" cy="13567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 (11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20272" y="3789040"/>
            <a:ext cx="1974329" cy="13624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i (1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860032" y="5429250"/>
            <a:ext cx="21431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i (14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3528" y="5157192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i (15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843808" y="4005064"/>
            <a:ext cx="1872208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i (6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983761" y="2276872"/>
            <a:ext cx="2160239" cy="13567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i (5)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843808" y="5445224"/>
            <a:ext cx="1905000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29641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Конец!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82296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 игры: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Формировать  представления о здоровом образе жизни.</a:t>
            </a:r>
            <a:endParaRPr lang="ru-RU" sz="4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игры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Перед детьми картинки , они должны определить на какой находится сюжет о полезных и вредных продуктах ,привычках . Объяснить почему.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продукты полезнее для здоровья?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573016"/>
            <a:ext cx="3960440" cy="309634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573016"/>
            <a:ext cx="4104456" cy="31683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>
    <p:blinds dir="vert"/>
    <p:sndAc>
      <p:endSnd/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бы ты выбрал?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 (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492896"/>
            <a:ext cx="3600400" cy="3672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Содержимое 5" descr="i (1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348880"/>
            <a:ext cx="3744416" cy="38884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Какой напиток полезный для здоровья?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2852936"/>
            <a:ext cx="4320480" cy="3738711"/>
          </a:xfrm>
          <a:prstGeom prst="rect">
            <a:avLst/>
          </a:prstGeom>
        </p:spPr>
      </p:pic>
      <p:pic>
        <p:nvPicPr>
          <p:cNvPr id="4" name="Рисунок 3" descr="i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340768"/>
            <a:ext cx="4248472" cy="3960440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Твой выбор?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333131225.212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3689637" cy="28803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i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3429000"/>
            <a:ext cx="4041601" cy="30243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85184"/>
            <a:ext cx="830580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приятней 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628800"/>
            <a:ext cx="4211960" cy="3450679"/>
          </a:xfrm>
          <a:prstGeom prst="rect">
            <a:avLst/>
          </a:prstGeom>
        </p:spPr>
      </p:pic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1628800"/>
            <a:ext cx="4572000" cy="3429000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Рассмотри и составь свой рассказ по картинкам.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 (1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861048"/>
            <a:ext cx="4067944" cy="2808311"/>
          </a:xfrm>
          <a:prstGeom prst="ellipse">
            <a:avLst/>
          </a:prstGeom>
          <a:ln w="63500" cap="rnd">
            <a:solidFill>
              <a:srgbClr val="FF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Рисунок 3" descr="i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060848"/>
            <a:ext cx="4032448" cy="2952328"/>
          </a:xfrm>
          <a:prstGeom prst="ellipse">
            <a:avLst/>
          </a:prstGeom>
          <a:ln w="63500" cap="rnd">
            <a:solidFill>
              <a:srgbClr val="FF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85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Валеологическая игра «Выбери что важней»</vt:lpstr>
      <vt:lpstr>Цель  игры:</vt:lpstr>
      <vt:lpstr>Правила игры:</vt:lpstr>
      <vt:lpstr>Какие продукты полезнее для здоровья?</vt:lpstr>
      <vt:lpstr>Что бы ты выбрал?</vt:lpstr>
      <vt:lpstr>Какой напиток полезный для здоровья?</vt:lpstr>
      <vt:lpstr>Твой выбор?</vt:lpstr>
      <vt:lpstr>Кто приятней ?</vt:lpstr>
      <vt:lpstr>Рассмотри и составь свой рассказ по картинкам.</vt:lpstr>
      <vt:lpstr>Твой выбор?</vt:lpstr>
      <vt:lpstr>                  Конец!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Валеологическая игра «Выбери что важней»</dc:title>
  <dc:creator>Admin</dc:creator>
  <cp:lastModifiedBy>Пользователь</cp:lastModifiedBy>
  <cp:revision>12</cp:revision>
  <dcterms:created xsi:type="dcterms:W3CDTF">2012-11-25T09:25:03Z</dcterms:created>
  <dcterms:modified xsi:type="dcterms:W3CDTF">2015-08-16T20:07:59Z</dcterms:modified>
</cp:coreProperties>
</file>