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8" r:id="rId5"/>
    <p:sldId id="259" r:id="rId6"/>
    <p:sldId id="264" r:id="rId7"/>
    <p:sldId id="266" r:id="rId8"/>
    <p:sldId id="267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8A0000"/>
    <a:srgbClr val="CC0000"/>
    <a:srgbClr val="005000"/>
    <a:srgbClr val="007A00"/>
    <a:srgbClr val="194B32"/>
    <a:srgbClr val="0066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r>
              <a:rPr lang="ru-RU" b="1" i="1" dirty="0" smtClean="0">
                <a:solidFill>
                  <a:srgbClr val="6C0000"/>
                </a:solidFill>
                <a:effectLst>
                  <a:outerShdw blurRad="317500" dist="241300" dir="21540000" sx="34000" sy="34000" algn="tl">
                    <a:srgbClr val="000000">
                      <a:alpha val="14000"/>
                    </a:srgbClr>
                  </a:outerShdw>
                </a:effectLst>
              </a:rPr>
              <a:t>Урок литературного чтения</a:t>
            </a:r>
            <a:endParaRPr lang="ru-RU" b="1" i="1" dirty="0">
              <a:solidFill>
                <a:srgbClr val="6C0000"/>
              </a:solidFill>
              <a:effectLst>
                <a:outerShdw blurRad="317500" dist="241300" dir="21540000" sx="34000" sy="34000" algn="tl">
                  <a:srgbClr val="000000">
                    <a:alpha val="14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Кружат осенние листья.</a:t>
            </a:r>
            <a:endParaRPr lang="ru-RU" sz="54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6825" y="1739106"/>
            <a:ext cx="6610350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7272808" cy="1938992"/>
          </a:xfrm>
        </p:spPr>
        <p:txBody>
          <a:bodyPr lIns="0">
            <a:noAutofit/>
            <a:scene3d>
              <a:camera prst="obliqueBottomRight"/>
              <a:lightRig rig="soft" dir="tl">
                <a:rot lat="0" lon="0" rev="0"/>
              </a:lightRig>
            </a:scene3d>
            <a:sp3d extrusionH="57150" contourW="25400" prstMaterial="matte">
              <a:bevelT w="38100" h="381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63500" dist="63500" dir="3780000" algn="tl">
                    <a:srgbClr val="000000"/>
                  </a:outerShdw>
                </a:effectLst>
              </a:rPr>
              <a:t>«Красная осень»</a:t>
            </a:r>
            <a:endParaRPr lang="ru-RU" sz="6000" b="1" i="1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63500" dist="63500" dir="378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3357562"/>
            <a:ext cx="5243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63500" dist="63500" dir="3780000" algn="tl">
                    <a:srgbClr val="000000"/>
                  </a:outerShdw>
                </a:effectLst>
              </a:rPr>
              <a:t>Давид Самойлов</a:t>
            </a:r>
            <a:endParaRPr lang="ru-RU" sz="54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80920" cy="778098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Давид  Самуилович Самойлов </a:t>
            </a:r>
            <a:b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</a:br>
            <a: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(1920 – 1990)</a:t>
            </a:r>
            <a:br>
              <a:rPr lang="ru-RU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</a:b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395536" y="1700808"/>
            <a:ext cx="3890712" cy="19425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71480"/>
            <a:ext cx="2771775" cy="4048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3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4800" b="1" i="1" dirty="0" smtClean="0"/>
              <a:t> обнажилось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4800" b="1" i="1" dirty="0" smtClean="0"/>
              <a:t> мука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4800" b="1" i="1" dirty="0" smtClean="0"/>
              <a:t> уста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4800" b="1" i="1" dirty="0" smtClean="0"/>
              <a:t> окрестный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4800" b="1" i="1" dirty="0" smtClean="0"/>
              <a:t> отсвет </a:t>
            </a:r>
          </a:p>
          <a:p>
            <a:pPr>
              <a:spcBef>
                <a:spcPts val="0"/>
              </a:spcBef>
              <a:buNone/>
            </a:pPr>
            <a:endParaRPr lang="ru-RU" sz="4800" b="1" i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139677" cy="491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671796" cy="9780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53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3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6700" b="1" i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синквейн</a:t>
            </a:r>
            <a:r>
              <a:rPr lang="ru-RU" sz="6700" b="1" i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6700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6700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67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650" y="1626542"/>
            <a:ext cx="1749704" cy="7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429" y="4600236"/>
            <a:ext cx="17494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783" y="3520841"/>
            <a:ext cx="17494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262" y="2641569"/>
            <a:ext cx="17494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726" y="5702254"/>
            <a:ext cx="17494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1262" y="1736820"/>
            <a:ext cx="16930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1 строка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2076" y="2752483"/>
            <a:ext cx="16930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2 </a:t>
            </a: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строка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7595" y="4710895"/>
            <a:ext cx="16930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4 </a:t>
            </a: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строка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9429" y="3631500"/>
            <a:ext cx="16930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3 </a:t>
            </a: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строка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9059" y="5745484"/>
            <a:ext cx="16930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5 </a:t>
            </a: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Comic Sans MS" pitchFamily="66" charset="0"/>
              </a:rPr>
              <a:t>строка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44090" y="1428736"/>
            <a:ext cx="59856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– заголовок.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Это существительное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или местоимение. (Кто? Что?)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32197" y="2598595"/>
            <a:ext cx="60486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2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прилагательные. (Какой? Какая? Какое? Какие?)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477612"/>
            <a:ext cx="60486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3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глаголы. (Что делает? Что делают?)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44090" y="4372341"/>
            <a:ext cx="60486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4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фраза, в которой выражается личное  мнение к предмету разговора.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5702254"/>
            <a:ext cx="610522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Вывод, итог. Это существительное. (Кто? Что?)</a:t>
            </a:r>
          </a:p>
        </p:txBody>
      </p:sp>
    </p:spTree>
    <p:extLst>
      <p:ext uri="{BB962C8B-B14F-4D97-AF65-F5344CB8AC3E}">
        <p14:creationId xmlns:p14="http://schemas.microsoft.com/office/powerpoint/2010/main" xmlns="" val="25257149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И это был такой большой закат,</a:t>
            </a:r>
          </a:p>
          <a:p>
            <a:r>
              <a:rPr lang="ru-RU" b="1" i="1" dirty="0" smtClean="0"/>
              <a:t>Какого видеть мне не доводилось.</a:t>
            </a:r>
          </a:p>
          <a:p>
            <a:r>
              <a:rPr lang="ru-RU" b="1" i="1" dirty="0" smtClean="0"/>
              <a:t>Как будто вся земля переродилась</a:t>
            </a:r>
          </a:p>
          <a:p>
            <a:r>
              <a:rPr lang="ru-RU" b="1" i="1" dirty="0" smtClean="0"/>
              <a:t>И я по ней шагаю наугад.</a:t>
            </a:r>
            <a:endParaRPr lang="ru-RU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3960440"/>
          </a:xfrm>
        </p:spPr>
        <p:txBody>
          <a:bodyPr>
            <a:no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4000" b="1" i="1" dirty="0" smtClean="0"/>
              <a:t>Меня удивило…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4000" b="1" i="1" dirty="0" smtClean="0">
              <a:solidFill>
                <a:srgbClr val="FF66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4000" b="1" i="1" dirty="0" smtClean="0"/>
              <a:t>Мне понравилось…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4000" b="1" i="1" dirty="0" smtClean="0"/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4000" b="1" i="1" dirty="0" smtClean="0"/>
              <a:t>Мне запомнилось…</a:t>
            </a:r>
          </a:p>
          <a:p>
            <a:pPr>
              <a:tabLst>
                <a:tab pos="457200" algn="l"/>
              </a:tabLst>
            </a:pPr>
            <a:endParaRPr lang="ru-RU" sz="4000" b="1" i="1" dirty="0" smtClean="0">
              <a:solidFill>
                <a:srgbClr val="FF6600"/>
              </a:solidFill>
            </a:endParaRPr>
          </a:p>
          <a:p>
            <a:pPr algn="ctr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2000" b="1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778098"/>
          </a:xfrm>
        </p:spPr>
        <p:txBody>
          <a:bodyPr/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139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литературного чтения</vt:lpstr>
      <vt:lpstr>Кружат осенние листья.</vt:lpstr>
      <vt:lpstr>«Красная осень»</vt:lpstr>
      <vt:lpstr>Давид  Самуилович Самойлов  (1920 – 1990) </vt:lpstr>
      <vt:lpstr>Слайд 5</vt:lpstr>
      <vt:lpstr>Слайд 6</vt:lpstr>
      <vt:lpstr> синквейн  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33</cp:revision>
  <dcterms:created xsi:type="dcterms:W3CDTF">2014-08-08T16:01:14Z</dcterms:created>
  <dcterms:modified xsi:type="dcterms:W3CDTF">2014-11-26T04:35:03Z</dcterms:modified>
</cp:coreProperties>
</file>