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302" r:id="rId4"/>
    <p:sldId id="300" r:id="rId5"/>
    <p:sldId id="257" r:id="rId6"/>
    <p:sldId id="258" r:id="rId7"/>
    <p:sldId id="292" r:id="rId8"/>
    <p:sldId id="264" r:id="rId9"/>
    <p:sldId id="266" r:id="rId10"/>
    <p:sldId id="269" r:id="rId11"/>
    <p:sldId id="293" r:id="rId12"/>
    <p:sldId id="270" r:id="rId13"/>
    <p:sldId id="291" r:id="rId14"/>
    <p:sldId id="280" r:id="rId15"/>
    <p:sldId id="304" r:id="rId16"/>
    <p:sldId id="290" r:id="rId17"/>
    <p:sldId id="281" r:id="rId18"/>
    <p:sldId id="294" r:id="rId19"/>
    <p:sldId id="282" r:id="rId20"/>
    <p:sldId id="301" r:id="rId21"/>
    <p:sldId id="277" r:id="rId22"/>
    <p:sldId id="303" r:id="rId23"/>
    <p:sldId id="276" r:id="rId24"/>
    <p:sldId id="273" r:id="rId25"/>
    <p:sldId id="259" r:id="rId26"/>
    <p:sldId id="297" r:id="rId27"/>
    <p:sldId id="298" r:id="rId28"/>
    <p:sldId id="296" r:id="rId29"/>
    <p:sldId id="262" r:id="rId30"/>
    <p:sldId id="299" r:id="rId31"/>
    <p:sldId id="263" r:id="rId32"/>
    <p:sldId id="286" r:id="rId33"/>
    <p:sldId id="274" r:id="rId34"/>
    <p:sldId id="265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899E7D-D4E4-4127-848A-005C28012BB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972D88-F67B-480F-A4F2-6D4F4692D7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636912"/>
            <a:ext cx="3690744" cy="170216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a_CampusGrav" panose="04020604030602040204" pitchFamily="82" charset="-52"/>
              </a:rPr>
              <a:t>Виды </a:t>
            </a:r>
            <a:r>
              <a:rPr lang="ru-RU" sz="7200" dirty="0" smtClean="0">
                <a:latin typeface="a_CampusGrav" panose="04020604030602040204" pitchFamily="82" charset="-52"/>
              </a:rPr>
              <a:t>спорта</a:t>
            </a:r>
            <a:endParaRPr lang="ru-RU" sz="7200" dirty="0">
              <a:latin typeface="a_CampusGrav" panose="040206040306020402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06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ВЕЛОСПОРТ</a:t>
            </a:r>
            <a:endParaRPr lang="ru-RU" b="1" dirty="0"/>
          </a:p>
        </p:txBody>
      </p:sp>
      <p:pic>
        <p:nvPicPr>
          <p:cNvPr id="11266" name="Picture 2" descr="C:\Users\KAZUL'KA\Desktop\как стать\59913577_B07AI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8"/>
            <a:ext cx="5904656" cy="46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6777317" cy="3508977"/>
          </a:xfrm>
        </p:spPr>
        <p:txBody>
          <a:bodyPr/>
          <a:lstStyle/>
          <a:p>
            <a:r>
              <a:rPr lang="ru-RU" sz="3600" dirty="0"/>
              <a:t>Есть у нас коньки одни,</a:t>
            </a:r>
          </a:p>
          <a:p>
            <a:r>
              <a:rPr lang="ru-RU" sz="3600" dirty="0"/>
              <a:t>Только летние они.</a:t>
            </a:r>
          </a:p>
          <a:p>
            <a:r>
              <a:rPr lang="ru-RU" sz="3600" dirty="0"/>
              <a:t>По асфальту мы катались</a:t>
            </a:r>
          </a:p>
          <a:p>
            <a:r>
              <a:rPr lang="ru-RU" sz="3600" dirty="0"/>
              <a:t>И довольными остались.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РОЛИКИ</a:t>
            </a:r>
            <a:endParaRPr lang="ru-RU" b="1" dirty="0"/>
          </a:p>
        </p:txBody>
      </p:sp>
      <p:pic>
        <p:nvPicPr>
          <p:cNvPr id="12290" name="Picture 2" descr="C:\Users\KAZUL'KA\Desktop\как стать\59913596_B07AI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5172"/>
            <a:ext cx="7056784" cy="49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353265" cy="4635877"/>
          </a:xfrm>
        </p:spPr>
        <p:txBody>
          <a:bodyPr/>
          <a:lstStyle/>
          <a:p>
            <a:pPr algn="ctr"/>
            <a:r>
              <a:rPr lang="ru-RU" sz="3600" dirty="0"/>
              <a:t>Конь, канат, бревно и брусья,</a:t>
            </a:r>
          </a:p>
          <a:p>
            <a:pPr algn="ctr"/>
            <a:r>
              <a:rPr lang="ru-RU" sz="3600" dirty="0"/>
              <a:t>Кольца с ними рядом.</a:t>
            </a:r>
          </a:p>
          <a:p>
            <a:pPr algn="ctr"/>
            <a:r>
              <a:rPr lang="ru-RU" sz="3600" dirty="0"/>
              <a:t>Перечислить не берусь я</a:t>
            </a:r>
          </a:p>
          <a:p>
            <a:pPr algn="ctr"/>
            <a:r>
              <a:rPr lang="ru-RU" sz="3600" dirty="0"/>
              <a:t>Множество снарядов.</a:t>
            </a:r>
          </a:p>
          <a:p>
            <a:pPr algn="ctr"/>
            <a:r>
              <a:rPr lang="ru-RU" sz="3600" dirty="0"/>
              <a:t>Красоту и пластику</a:t>
            </a:r>
          </a:p>
          <a:p>
            <a:pPr algn="ctr"/>
            <a:r>
              <a:rPr lang="ru-RU" sz="3600" dirty="0"/>
              <a:t>Дарит нам 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3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ГИМНАСТИКА</a:t>
            </a:r>
            <a:endParaRPr lang="ru-RU" b="1" dirty="0"/>
          </a:p>
        </p:txBody>
      </p:sp>
      <p:pic>
        <p:nvPicPr>
          <p:cNvPr id="22530" name="Picture 2" descr="C:\Users\KAZUL'KA\Desktop\как стать\59913795_B07AI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KAZUL'KA\Desktop\как стать\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4" y="44624"/>
            <a:ext cx="8866972" cy="66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353265" cy="4275837"/>
          </a:xfrm>
        </p:spPr>
        <p:txBody>
          <a:bodyPr/>
          <a:lstStyle/>
          <a:p>
            <a:pPr algn="ctr"/>
            <a:r>
              <a:rPr lang="ru-RU" sz="3600" dirty="0"/>
              <a:t>Здесь команда побеждает,</a:t>
            </a:r>
          </a:p>
          <a:p>
            <a:pPr algn="ctr"/>
            <a:r>
              <a:rPr lang="ru-RU" sz="3600" dirty="0"/>
              <a:t>Если мячик не роняет.</a:t>
            </a:r>
          </a:p>
          <a:p>
            <a:pPr algn="ctr"/>
            <a:r>
              <a:rPr lang="ru-RU" sz="3600" dirty="0"/>
              <a:t>Он летит с подачи метко</a:t>
            </a:r>
          </a:p>
          <a:p>
            <a:pPr algn="ctr"/>
            <a:r>
              <a:rPr lang="ru-RU" sz="3600" dirty="0"/>
              <a:t>Не в ворота - через сетку.</a:t>
            </a:r>
          </a:p>
          <a:p>
            <a:pPr algn="ctr"/>
            <a:r>
              <a:rPr lang="ru-RU" sz="3600" dirty="0"/>
              <a:t>И площадка, а не поле</a:t>
            </a:r>
          </a:p>
          <a:p>
            <a:pPr algn="ctr"/>
            <a:r>
              <a:rPr lang="ru-RU" sz="3600" dirty="0"/>
              <a:t>У спортсменов в 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ВОЛЕЙБОЛ</a:t>
            </a:r>
            <a:endParaRPr lang="ru-RU" b="1" dirty="0"/>
          </a:p>
        </p:txBody>
      </p:sp>
      <p:pic>
        <p:nvPicPr>
          <p:cNvPr id="23554" name="Picture 2" descr="C:\Users\KAZUL'KA\Desktop\как стать\59913814_B07AI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08712" cy="49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544616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sz="3600" dirty="0"/>
              <a:t>Соберем команду в школе</a:t>
            </a:r>
          </a:p>
          <a:p>
            <a:pPr marL="68580" indent="0">
              <a:buNone/>
            </a:pPr>
            <a:r>
              <a:rPr lang="ru-RU" sz="3600" dirty="0"/>
              <a:t>И найдем большое поле.</a:t>
            </a:r>
          </a:p>
          <a:p>
            <a:pPr marL="68580" indent="0">
              <a:buNone/>
            </a:pPr>
            <a:r>
              <a:rPr lang="ru-RU" sz="3600" dirty="0"/>
              <a:t>Пробиваем угловой -</a:t>
            </a:r>
          </a:p>
          <a:p>
            <a:pPr marL="68580" indent="0">
              <a:buNone/>
            </a:pPr>
            <a:r>
              <a:rPr lang="ru-RU" sz="3600" dirty="0"/>
              <a:t>Забиваем головой.</a:t>
            </a:r>
          </a:p>
          <a:p>
            <a:pPr marL="68580" indent="0">
              <a:buNone/>
            </a:pPr>
            <a:r>
              <a:rPr lang="ru-RU" sz="3600" dirty="0"/>
              <a:t>И в воротах пятый гол!</a:t>
            </a:r>
          </a:p>
          <a:p>
            <a:pPr marL="68580" indent="0">
              <a:buNone/>
            </a:pPr>
            <a:r>
              <a:rPr lang="ru-RU" sz="3600" dirty="0"/>
              <a:t>Очень любим мы </a:t>
            </a:r>
            <a:r>
              <a:rPr lang="ru-RU" sz="3600" dirty="0" smtClean="0"/>
              <a:t>...</a:t>
            </a:r>
          </a:p>
          <a:p>
            <a:pPr marL="68580" indent="0">
              <a:buNone/>
            </a:pPr>
            <a:endParaRPr lang="ru-RU" sz="3600" dirty="0" smtClean="0"/>
          </a:p>
          <a:p>
            <a:pPr marL="68580" indent="0">
              <a:buNone/>
            </a:pPr>
            <a:r>
              <a:rPr lang="ru-RU" sz="3600" dirty="0" smtClean="0"/>
              <a:t>Пас</a:t>
            </a:r>
            <a:r>
              <a:rPr lang="ru-RU" sz="3600" dirty="0"/>
              <a:t>, атака и удар,</a:t>
            </a:r>
          </a:p>
          <a:p>
            <a:pPr marL="68580" indent="0">
              <a:buNone/>
            </a:pPr>
            <a:r>
              <a:rPr lang="ru-RU" sz="3600" dirty="0"/>
              <a:t>Мяч опять попал в ворота!</a:t>
            </a:r>
          </a:p>
          <a:p>
            <a:pPr marL="68580" indent="0">
              <a:buNone/>
            </a:pPr>
            <a:r>
              <a:rPr lang="ru-RU" sz="3600" dirty="0"/>
              <a:t>Чтоб не справился вратарь,</a:t>
            </a:r>
          </a:p>
          <a:p>
            <a:pPr marL="68580" indent="0">
              <a:buNone/>
            </a:pPr>
            <a:r>
              <a:rPr lang="ru-RU" sz="3600" dirty="0"/>
              <a:t>Игроку нужна сноровка.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06435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ФУТБОЛ</a:t>
            </a:r>
            <a:endParaRPr lang="ru-RU" b="1" dirty="0"/>
          </a:p>
        </p:txBody>
      </p:sp>
      <p:pic>
        <p:nvPicPr>
          <p:cNvPr id="24578" name="Picture 2" descr="C:\Users\KAZUL'KA\Desktop\как стать\59913856_B07AI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9435"/>
            <a:ext cx="7272808" cy="50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924800" cy="4114800"/>
          </a:xfrm>
        </p:spPr>
        <p:txBody>
          <a:bodyPr>
            <a:noAutofit/>
          </a:bodyPr>
          <a:lstStyle/>
          <a:p>
            <a:r>
              <a:rPr lang="ru-RU" sz="4000" dirty="0"/>
              <a:t>Мы физически активны,</a:t>
            </a:r>
          </a:p>
          <a:p>
            <a:r>
              <a:rPr lang="ru-RU" sz="4000" dirty="0"/>
              <a:t>С ним мы станем быстры, сильны...</a:t>
            </a:r>
          </a:p>
          <a:p>
            <a:r>
              <a:rPr lang="ru-RU" sz="4000" dirty="0"/>
              <a:t>Закаляет нам натуру,</a:t>
            </a:r>
          </a:p>
          <a:p>
            <a:r>
              <a:rPr lang="ru-RU" sz="4000" dirty="0"/>
              <a:t>Укрепит мускулатуру.</a:t>
            </a:r>
          </a:p>
          <a:p>
            <a:r>
              <a:rPr lang="ru-RU" sz="4000" dirty="0"/>
              <a:t>Не нужны конфеты, торт,</a:t>
            </a:r>
          </a:p>
          <a:p>
            <a:r>
              <a:rPr lang="ru-RU" sz="4000" dirty="0"/>
              <a:t>Нужен нам один лишь... </a:t>
            </a:r>
          </a:p>
        </p:txBody>
      </p:sp>
    </p:spTree>
    <p:extLst>
      <p:ext uri="{BB962C8B-B14F-4D97-AF65-F5344CB8AC3E}">
        <p14:creationId xmlns:p14="http://schemas.microsoft.com/office/powerpoint/2010/main" val="4734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632848" cy="525658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sz="3900" dirty="0"/>
              <a:t>Турнир идёт. Турнир в разгаре.</a:t>
            </a:r>
          </a:p>
          <a:p>
            <a:pPr marL="68580" indent="0">
              <a:buNone/>
            </a:pPr>
            <a:r>
              <a:rPr lang="ru-RU" sz="3900" dirty="0"/>
              <a:t>Играем мы с Андреем в паре.</a:t>
            </a:r>
          </a:p>
          <a:p>
            <a:pPr marL="68580" indent="0">
              <a:buNone/>
            </a:pPr>
            <a:r>
              <a:rPr lang="ru-RU" sz="3900" dirty="0"/>
              <a:t>На корт выходим мы вдвоём.</a:t>
            </a:r>
          </a:p>
          <a:p>
            <a:pPr marL="68580" indent="0">
              <a:buNone/>
            </a:pPr>
            <a:r>
              <a:rPr lang="ru-RU" sz="3900" dirty="0"/>
              <a:t>Ракетками мы мячик </a:t>
            </a:r>
            <a:r>
              <a:rPr lang="ru-RU" sz="3900" dirty="0" smtClean="0"/>
              <a:t>бьём.</a:t>
            </a:r>
          </a:p>
          <a:p>
            <a:pPr marL="68580" indent="0">
              <a:buNone/>
            </a:pPr>
            <a:r>
              <a:rPr lang="ru-RU" sz="3900" dirty="0" smtClean="0"/>
              <a:t>А </a:t>
            </a:r>
            <a:r>
              <a:rPr lang="ru-RU" sz="3900" dirty="0"/>
              <a:t>против нас — </a:t>
            </a:r>
            <a:r>
              <a:rPr lang="ru-RU" sz="3900" dirty="0" err="1"/>
              <a:t>Андрэ</a:t>
            </a:r>
            <a:r>
              <a:rPr lang="ru-RU" sz="3900" dirty="0"/>
              <a:t> и </a:t>
            </a:r>
            <a:r>
              <a:rPr lang="ru-RU" sz="3900" dirty="0" err="1"/>
              <a:t>Дэнис</a:t>
            </a:r>
            <a:r>
              <a:rPr lang="ru-RU" sz="3900" dirty="0"/>
              <a:t>.</a:t>
            </a:r>
          </a:p>
          <a:p>
            <a:pPr marL="68580" indent="0">
              <a:buNone/>
            </a:pPr>
            <a:r>
              <a:rPr lang="ru-RU" sz="3900" dirty="0"/>
              <a:t>Во что играем с ними? В …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7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ТЕННИС</a:t>
            </a:r>
            <a:endParaRPr lang="ru-RU" b="1" dirty="0"/>
          </a:p>
        </p:txBody>
      </p:sp>
      <p:pic>
        <p:nvPicPr>
          <p:cNvPr id="19458" name="Picture 2" descr="C:\Users\KAZUL'KA\Desktop\как стать\59913756_B07AI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056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AZUL'KA\Desktop\как стать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БАСКЕТБОЛ</a:t>
            </a:r>
            <a:endParaRPr lang="ru-RU" b="1" dirty="0"/>
          </a:p>
        </p:txBody>
      </p:sp>
      <p:pic>
        <p:nvPicPr>
          <p:cNvPr id="18434" name="Picture 2" descr="C:\Users\KAZUL'KA\Desktop\как стать\59913749_B07AI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19769" cy="48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66849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ПЛАВАНИЕ</a:t>
            </a:r>
            <a:endParaRPr lang="ru-RU" sz="4400" b="1" dirty="0"/>
          </a:p>
        </p:txBody>
      </p:sp>
      <p:pic>
        <p:nvPicPr>
          <p:cNvPr id="15362" name="Picture 2" descr="C:\Users\KAZUL'KA\Desktop\как стать\59913699_B07AI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04656" cy="48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ZUL'KA\Desktop\как стать\59913454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5081"/>
            <a:ext cx="66802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360" y="620688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БОКС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41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6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ДАЙВИНГ</a:t>
            </a:r>
            <a:endParaRPr lang="ru-RU" sz="5400" b="1" dirty="0"/>
          </a:p>
        </p:txBody>
      </p:sp>
      <p:pic>
        <p:nvPicPr>
          <p:cNvPr id="3074" name="Picture 2" descr="C:\Users\KAZUL'KA\Desktop\как стать\59913509_B07AI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4" y="1412776"/>
            <a:ext cx="7281738" cy="49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СЕРФИНГ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AZUL'KA\Desktop\как стать\59913554_B07AI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84776" cy="51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ГОЛЬФ</a:t>
            </a:r>
            <a:endParaRPr lang="ru-RU" sz="4800" b="1" dirty="0"/>
          </a:p>
        </p:txBody>
      </p:sp>
      <p:pic>
        <p:nvPicPr>
          <p:cNvPr id="2050" name="Picture 2" descr="C:\Users\KAZUL'KA\Desktop\как стать\59913769_B07AI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8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ZUL'KA\Desktop\как стать\59913870_B07AI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84784"/>
            <a:ext cx="7128792" cy="49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ZUL'KA\Desktop\как стать\59913504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284"/>
            <a:ext cx="7474818" cy="745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БЕГ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71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704856" cy="5832648"/>
          </a:xfrm>
        </p:spPr>
        <p:txBody>
          <a:bodyPr>
            <a:normAutofit/>
          </a:bodyPr>
          <a:lstStyle/>
          <a:p>
            <a:r>
              <a:rPr lang="ru-RU" dirty="0"/>
              <a:t>Я играю в волейбол, баскетбол, </a:t>
            </a:r>
          </a:p>
          <a:p>
            <a:r>
              <a:rPr lang="ru-RU" dirty="0"/>
              <a:t>Футбол, гандбол.</a:t>
            </a:r>
          </a:p>
          <a:p>
            <a:r>
              <a:rPr lang="ru-RU" dirty="0"/>
              <a:t>Я катаюсь на коньках,</a:t>
            </a:r>
          </a:p>
          <a:p>
            <a:r>
              <a:rPr lang="ru-RU" dirty="0"/>
              <a:t>И на лыжах я мастак!</a:t>
            </a:r>
          </a:p>
          <a:p>
            <a:r>
              <a:rPr lang="ru-RU" dirty="0"/>
              <a:t>Гребля, плаванье, </a:t>
            </a:r>
            <a:r>
              <a:rPr lang="ru-RU" dirty="0" err="1"/>
              <a:t>каное</a:t>
            </a:r>
            <a:r>
              <a:rPr lang="ru-RU" dirty="0"/>
              <a:t> —</a:t>
            </a:r>
          </a:p>
          <a:p>
            <a:r>
              <a:rPr lang="ru-RU" dirty="0"/>
              <a:t>Это всё моё родное!</a:t>
            </a:r>
          </a:p>
          <a:p>
            <a:r>
              <a:rPr lang="ru-RU" dirty="0"/>
              <a:t>Летом даже на каток,</a:t>
            </a:r>
          </a:p>
          <a:p>
            <a:r>
              <a:rPr lang="ru-RU" dirty="0"/>
              <a:t>В беге я большой знаток.</a:t>
            </a:r>
          </a:p>
          <a:p>
            <a:r>
              <a:rPr lang="ru-RU" dirty="0"/>
              <a:t>И </a:t>
            </a:r>
            <a:r>
              <a:rPr lang="ru-RU" dirty="0" err="1"/>
              <a:t>скейтбоард</a:t>
            </a:r>
            <a:r>
              <a:rPr lang="ru-RU" dirty="0"/>
              <a:t>, и бобслей, </a:t>
            </a:r>
          </a:p>
          <a:p>
            <a:r>
              <a:rPr lang="ru-RU" dirty="0"/>
              <a:t>Сани, бадминтон, хоккей, </a:t>
            </a:r>
          </a:p>
          <a:p>
            <a:r>
              <a:rPr lang="ru-RU" dirty="0"/>
              <a:t>Я силён, здоров и горд,</a:t>
            </a:r>
          </a:p>
          <a:p>
            <a:r>
              <a:rPr lang="ru-RU" dirty="0"/>
              <a:t>Что здоровье дарит ...!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ZUL'KA\Desktop\как стать\59913410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7349"/>
            <a:ext cx="8019958" cy="61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159" y="260648"/>
            <a:ext cx="7024744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ПЛЯЖНЫЙ ВОЛЕЙБОЛ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3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ГОНКИ</a:t>
            </a:r>
            <a:endParaRPr lang="ru-RU" b="1" dirty="0"/>
          </a:p>
        </p:txBody>
      </p:sp>
      <p:pic>
        <p:nvPicPr>
          <p:cNvPr id="6146" name="Picture 2" descr="C:\Users\KAZUL'KA\Desktop\как стать\59913525_B07AI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32648" cy="47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1379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БОРЬБА</a:t>
            </a:r>
            <a:endParaRPr lang="ru-RU" b="1" dirty="0"/>
          </a:p>
        </p:txBody>
      </p:sp>
      <p:pic>
        <p:nvPicPr>
          <p:cNvPr id="29698" name="Picture 2" descr="C:\Users\KAZUL'KA\Desktop\как стать\59913931_B07AI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4000"/>
            <a:ext cx="5149577" cy="48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БОУЛИНГ</a:t>
            </a:r>
            <a:endParaRPr lang="ru-RU" b="1" dirty="0"/>
          </a:p>
        </p:txBody>
      </p:sp>
      <p:pic>
        <p:nvPicPr>
          <p:cNvPr id="16386" name="Picture 2" descr="C:\Users\KAZUL'KA\Desktop\как стать\59913720_B07AI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696744" cy="50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62" y="33265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СТЕЛЬБА</a:t>
            </a:r>
            <a:endParaRPr lang="ru-RU" b="1" dirty="0"/>
          </a:p>
        </p:txBody>
      </p:sp>
      <p:pic>
        <p:nvPicPr>
          <p:cNvPr id="8194" name="Picture 2" descr="C:\Users\KAZUL'KA\Desktop\как стать\59913545_B07AI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18981" cy="49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24" y="11663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ФИХТОВАНИЕ</a:t>
            </a:r>
            <a:endParaRPr lang="ru-RU" b="1" dirty="0"/>
          </a:p>
        </p:txBody>
      </p:sp>
      <p:pic>
        <p:nvPicPr>
          <p:cNvPr id="1026" name="Picture 2" descr="C:\Users\KAZUL'KA\Desktop\как стать\59913606_B07AI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50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ЗАРЯДКА</a:t>
            </a:r>
            <a:endParaRPr lang="ru-RU" sz="4800" b="1" dirty="0"/>
          </a:p>
        </p:txBody>
      </p:sp>
      <p:pic>
        <p:nvPicPr>
          <p:cNvPr id="6146" name="Picture 2" descr="C:\Users\KAZUL'KA\Desktop\как стать\59913621_B07AI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99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544616"/>
          </a:xfrm>
        </p:spPr>
        <p:txBody>
          <a:bodyPr>
            <a:normAutofit/>
          </a:bodyPr>
          <a:lstStyle/>
          <a:p>
            <a:r>
              <a:rPr lang="ru-RU" sz="2800" dirty="0"/>
              <a:t>Там в латах все на ледяной </a:t>
            </a:r>
            <a:r>
              <a:rPr lang="ru-RU" sz="2800" dirty="0" smtClean="0"/>
              <a:t>площадке</a:t>
            </a:r>
          </a:p>
          <a:p>
            <a:pPr marL="68580" indent="0">
              <a:buNone/>
            </a:pPr>
            <a:r>
              <a:rPr lang="ru-RU" sz="2800" dirty="0" smtClean="0"/>
              <a:t>Сражаются</a:t>
            </a:r>
            <a:r>
              <a:rPr lang="ru-RU" sz="2800" dirty="0"/>
              <a:t>, сцепились в острой </a:t>
            </a:r>
            <a:r>
              <a:rPr lang="ru-RU" sz="2800" dirty="0" smtClean="0"/>
              <a:t>схватке.</a:t>
            </a:r>
          </a:p>
          <a:p>
            <a:pPr marL="68580" indent="0">
              <a:buNone/>
            </a:pPr>
            <a:r>
              <a:rPr lang="ru-RU" sz="2800" dirty="0" smtClean="0"/>
              <a:t>Болельщики </a:t>
            </a:r>
            <a:r>
              <a:rPr lang="ru-RU" sz="2800" dirty="0"/>
              <a:t>кричат: «Сильнее бей!»</a:t>
            </a:r>
          </a:p>
          <a:p>
            <a:pPr marL="68580" indent="0">
              <a:buNone/>
            </a:pPr>
            <a:r>
              <a:rPr lang="ru-RU" sz="2800" dirty="0"/>
              <a:t>Поверь, не драка это, а — </a:t>
            </a:r>
            <a:r>
              <a:rPr lang="ru-RU" sz="2800" dirty="0" smtClean="0"/>
              <a:t>...</a:t>
            </a:r>
          </a:p>
          <a:p>
            <a:pPr marL="68580" indent="0">
              <a:buNone/>
            </a:pPr>
            <a:r>
              <a:rPr lang="ru-RU" sz="2800" dirty="0" smtClean="0"/>
              <a:t>                    </a:t>
            </a:r>
          </a:p>
          <a:p>
            <a:pPr marL="6858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</a:t>
            </a:r>
            <a:r>
              <a:rPr lang="ru-RU" sz="2800" dirty="0" smtClean="0"/>
              <a:t>***</a:t>
            </a:r>
          </a:p>
          <a:p>
            <a:pPr marL="68580" indent="0">
              <a:buNone/>
            </a:pPr>
            <a:r>
              <a:rPr lang="ru-RU" sz="2800" dirty="0"/>
              <a:t>Гоняют клюшками по </a:t>
            </a:r>
            <a:r>
              <a:rPr lang="ru-RU" sz="2800" dirty="0" smtClean="0"/>
              <a:t>льду</a:t>
            </a:r>
          </a:p>
          <a:p>
            <a:pPr marL="68580" indent="0">
              <a:buNone/>
            </a:pPr>
            <a:r>
              <a:rPr lang="ru-RU" sz="2800" dirty="0" smtClean="0"/>
              <a:t>Её </a:t>
            </a:r>
            <a:r>
              <a:rPr lang="ru-RU" sz="2800" dirty="0"/>
              <a:t>у нас всех на виду.</a:t>
            </a:r>
          </a:p>
          <a:p>
            <a:pPr marL="68580" indent="0">
              <a:buNone/>
            </a:pPr>
            <a:r>
              <a:rPr lang="ru-RU" sz="2800" dirty="0"/>
              <a:t>Она в ворота залетит,</a:t>
            </a:r>
          </a:p>
          <a:p>
            <a:pPr marL="68580" indent="0">
              <a:buNone/>
            </a:pPr>
            <a:r>
              <a:rPr lang="ru-RU" sz="2800" dirty="0"/>
              <a:t>И кто-то точно победит.</a:t>
            </a:r>
          </a:p>
          <a:p>
            <a:pPr algn="ctr"/>
            <a:endParaRPr lang="ru-RU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9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ZUL'KA\Desktop\как стать\52627-Children_Games_Vol_2_No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ru-RU" sz="6600" b="1" dirty="0" smtClean="0"/>
              <a:t>ХОККЕЙ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053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/>
              <a:t>Деревянных два коня</a:t>
            </a:r>
          </a:p>
          <a:p>
            <a:pPr algn="ctr"/>
            <a:r>
              <a:rPr lang="ru-RU" sz="3600" dirty="0"/>
              <a:t>Вниз с горы несут меня.</a:t>
            </a:r>
          </a:p>
          <a:p>
            <a:pPr algn="ctr"/>
            <a:r>
              <a:rPr lang="ru-RU" sz="3600" dirty="0"/>
              <a:t>Я в руках держу две палки,</a:t>
            </a:r>
          </a:p>
          <a:p>
            <a:pPr algn="ctr"/>
            <a:r>
              <a:rPr lang="ru-RU" sz="3600" dirty="0"/>
              <a:t>Но не бью коней, их жалко.</a:t>
            </a:r>
          </a:p>
          <a:p>
            <a:pPr algn="ctr"/>
            <a:r>
              <a:rPr lang="ru-RU" sz="3600" dirty="0"/>
              <a:t>А для ускоренья бега</a:t>
            </a:r>
          </a:p>
          <a:p>
            <a:pPr algn="ctr"/>
            <a:r>
              <a:rPr lang="ru-RU" sz="3600" dirty="0"/>
              <a:t>Палками касаюсь снега.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0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ЛЫЖИ</a:t>
            </a:r>
            <a:endParaRPr lang="ru-RU" b="1" dirty="0"/>
          </a:p>
        </p:txBody>
      </p:sp>
      <p:pic>
        <p:nvPicPr>
          <p:cNvPr id="7170" name="Picture 2" descr="C:\Users\KAZUL'KA\Desktop\как стать\59913531_B07AI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287975" cy="49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37241" cy="427583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Не похож я на коня,</a:t>
            </a:r>
          </a:p>
          <a:p>
            <a:pPr algn="ctr"/>
            <a:r>
              <a:rPr lang="ru-RU" sz="3600" dirty="0"/>
              <a:t>Хоть седло есть у меня.</a:t>
            </a:r>
          </a:p>
          <a:p>
            <a:pPr algn="ctr"/>
            <a:r>
              <a:rPr lang="ru-RU" sz="3600" dirty="0"/>
              <a:t>Спицы есть. Они, признаться,</a:t>
            </a:r>
          </a:p>
          <a:p>
            <a:pPr algn="ctr"/>
            <a:r>
              <a:rPr lang="ru-RU" sz="3600" dirty="0"/>
              <a:t>Для вязанья не годятся.</a:t>
            </a:r>
          </a:p>
          <a:p>
            <a:pPr algn="ctr"/>
            <a:r>
              <a:rPr lang="ru-RU" sz="3600" dirty="0"/>
              <a:t>Не будильник, не трамвай,</a:t>
            </a:r>
          </a:p>
          <a:p>
            <a:pPr algn="ctr"/>
            <a:r>
              <a:rPr lang="ru-RU" sz="3600" dirty="0"/>
              <a:t>Но звонить умею, знай!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0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199</TotalTime>
  <Words>406</Words>
  <Application>Microsoft Office PowerPoint</Application>
  <PresentationFormat>Экран (4:3)</PresentationFormat>
  <Paragraphs>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Остин</vt:lpstr>
      <vt:lpstr>Виды спорта</vt:lpstr>
      <vt:lpstr>Презентация PowerPoint</vt:lpstr>
      <vt:lpstr>Презентация PowerPoint</vt:lpstr>
      <vt:lpstr>ЗАРЯДКА</vt:lpstr>
      <vt:lpstr>Презентация PowerPoint</vt:lpstr>
      <vt:lpstr>ХОККЕЙ</vt:lpstr>
      <vt:lpstr>Презентация PowerPoint</vt:lpstr>
      <vt:lpstr>ЛЫЖИ</vt:lpstr>
      <vt:lpstr>Презентация PowerPoint</vt:lpstr>
      <vt:lpstr>ВЕЛОСПОРТ</vt:lpstr>
      <vt:lpstr>Презентация PowerPoint</vt:lpstr>
      <vt:lpstr>РОЛИКИ</vt:lpstr>
      <vt:lpstr>Презентация PowerPoint</vt:lpstr>
      <vt:lpstr>ГИМНАСТИКА</vt:lpstr>
      <vt:lpstr>Презентация PowerPoint</vt:lpstr>
      <vt:lpstr>Презентация PowerPoint</vt:lpstr>
      <vt:lpstr>ВОЛЕЙБОЛ</vt:lpstr>
      <vt:lpstr>Презентация PowerPoint</vt:lpstr>
      <vt:lpstr>ФУТБОЛ</vt:lpstr>
      <vt:lpstr>Презентация PowerPoint</vt:lpstr>
      <vt:lpstr>ТЕННИС</vt:lpstr>
      <vt:lpstr>Презентация PowerPoint</vt:lpstr>
      <vt:lpstr>БАСКЕТБОЛ</vt:lpstr>
      <vt:lpstr>ПЛАВАНИЕ</vt:lpstr>
      <vt:lpstr>БОКС</vt:lpstr>
      <vt:lpstr>ДАЙВИНГ</vt:lpstr>
      <vt:lpstr>СЕРФИНГ</vt:lpstr>
      <vt:lpstr>ГОЛЬФ</vt:lpstr>
      <vt:lpstr>БЕГ</vt:lpstr>
      <vt:lpstr>ПЛЯЖНЫЙ ВОЛЕЙБОЛ</vt:lpstr>
      <vt:lpstr>ГОНКИ</vt:lpstr>
      <vt:lpstr>БОРЬБА</vt:lpstr>
      <vt:lpstr>БОУЛИНГ</vt:lpstr>
      <vt:lpstr>СТЕЛЬБА</vt:lpstr>
      <vt:lpstr>ФИХТОВАНИЕ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KAZUL'KA</dc:creator>
  <cp:lastModifiedBy>KAZUL'KA</cp:lastModifiedBy>
  <cp:revision>10</cp:revision>
  <dcterms:created xsi:type="dcterms:W3CDTF">2014-04-02T16:50:33Z</dcterms:created>
  <dcterms:modified xsi:type="dcterms:W3CDTF">2014-04-03T10:53:35Z</dcterms:modified>
</cp:coreProperties>
</file>