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59" r:id="rId3"/>
    <p:sldId id="268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FB314-E043-4824-B19D-B8134866243B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62DD9-89FD-4F51-9C16-338F6AB91F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124BE-77C7-4A99-A7EA-D88962BDE95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6A6D76-1F3E-4F59-9EC2-1C31D63E9519}" type="datetimeFigureOut">
              <a:rPr lang="ru-RU" smtClean="0"/>
              <a:pPr/>
              <a:t>20.08.2015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42E6C4-03B7-409F-881B-CB078D92B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297180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Музей 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Русская изба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423002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48213" y="3357563"/>
            <a:ext cx="4395787" cy="3233737"/>
          </a:xfrm>
          <a:ln w="34925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Содержимое 4" descr="P423002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357438"/>
            <a:ext cx="4500563" cy="3143250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714356"/>
            <a:ext cx="7858180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4925" cmpd="sng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Полученные во время экскурсий, наблюдений знания дети закрепляют посредством продуктивной деятельности, с помощью развлечений, викторин.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8"/>
            <a:ext cx="2714644" cy="17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Разделы экспозиций: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i="1" dirty="0" smtClean="0"/>
              <a:t>краеведение;</a:t>
            </a:r>
            <a:br>
              <a:rPr lang="ru-RU" i="1" dirty="0" smtClean="0"/>
            </a:br>
            <a:r>
              <a:rPr lang="ru-RU" i="1" dirty="0" smtClean="0"/>
              <a:t>-история;</a:t>
            </a:r>
            <a:br>
              <a:rPr lang="ru-RU" i="1" dirty="0" smtClean="0"/>
            </a:br>
            <a:r>
              <a:rPr lang="ru-RU" i="1" dirty="0" smtClean="0"/>
              <a:t>-народная игрушка;</a:t>
            </a:r>
            <a:br>
              <a:rPr lang="ru-RU" i="1" dirty="0" smtClean="0"/>
            </a:br>
            <a:r>
              <a:rPr lang="ru-RU" i="1" dirty="0" smtClean="0"/>
              <a:t>-картинная галерея</a:t>
            </a:r>
            <a:r>
              <a:rPr lang="ru-RU" i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000108"/>
            <a:ext cx="271462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wrap="square">
            <a:spAutoFit/>
            <a:sp3d extrusionH="57150">
              <a:bevelT w="127000" h="127000" prst="angle"/>
            </a:sp3d>
          </a:bodyPr>
          <a:lstStyle/>
          <a:p>
            <a:pPr algn="ctr"/>
            <a:r>
              <a:rPr lang="ru-RU" b="1" dirty="0" smtClean="0"/>
              <a:t>Формы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-поисковая;</a:t>
            </a:r>
            <a:br>
              <a:rPr lang="ru-RU" i="1" dirty="0" smtClean="0"/>
            </a:br>
            <a:r>
              <a:rPr lang="ru-RU" i="1" dirty="0" smtClean="0"/>
              <a:t>-фондовая;</a:t>
            </a:r>
            <a:br>
              <a:rPr lang="ru-RU" i="1" dirty="0" smtClean="0"/>
            </a:br>
            <a:r>
              <a:rPr lang="ru-RU" i="1" dirty="0" smtClean="0"/>
              <a:t>-экспозиционная;</a:t>
            </a:r>
            <a:br>
              <a:rPr lang="ru-RU" i="1" dirty="0" smtClean="0"/>
            </a:br>
            <a:r>
              <a:rPr lang="ru-RU" i="1" dirty="0" smtClean="0"/>
              <a:t>-познавательная</a:t>
            </a:r>
            <a:r>
              <a:rPr lang="ru-RU" i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857628"/>
            <a:ext cx="4572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Направления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-охрана и пропаганда подлинных памятников истории;</a:t>
            </a:r>
            <a:br>
              <a:rPr lang="ru-RU" i="1" dirty="0" smtClean="0"/>
            </a:br>
            <a:r>
              <a:rPr lang="ru-RU" i="1" dirty="0" smtClean="0"/>
              <a:t>-осуществление воспитательной и образовательной деятельности: содействие в реализации патриотического воспитания, углубление знаний об истории России, обычаях и традициях родного </a:t>
            </a:r>
            <a:r>
              <a:rPr lang="ru-RU" i="1" dirty="0" smtClean="0"/>
              <a:t>края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571480"/>
            <a:ext cx="64294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работы:</a:t>
            </a:r>
            <a:endParaRPr lang="ru-RU" sz="2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-приобщать детей к истокам русской народной культуры.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Воспитывать чувство любви к Родине.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Познакомить с историей родного края,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помочь осознать его своеобразие как части родной страны.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Продолжать знакомить с произведениями устного народного творчества, учить видеть в них особенные черты русского характера, присущие ему нравственные ценности, представления о добре, красоте, правде, храбрости, трудолюбии, верности.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Расширять и углублять знания детей о народных праздниках и традициях.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Расширять представления о народной декоративной росписи, видах прикладного искусства.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5044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571875" cy="2286000"/>
          </a:xfrm>
          <a:ln w="44450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75000"/>
              </a:schemeClr>
            </a:contourClr>
          </a:sp3d>
        </p:spPr>
      </p:pic>
      <p:pic>
        <p:nvPicPr>
          <p:cNvPr id="8" name="Содержимое 7" descr="P105044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4038600" cy="3141663"/>
          </a:xfrm>
          <a:ln w="44450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9" name="Рисунок 8" descr="P1050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571900" cy="2357430"/>
          </a:xfrm>
          <a:prstGeom prst="rect">
            <a:avLst/>
          </a:prstGeom>
          <a:ln w="44450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4714876" y="1000108"/>
            <a:ext cx="4214842" cy="192882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44450" cmpd="sng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Славянские обрядово-обережные куклы простые, милые и отчего-то очень-очень родные. От них веет домашним теплом, уютом, спокойствием, тихой радостью.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504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4039985" cy="3029989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8" name="Содержимое 7" descr="P1050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39985" cy="3125585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142976" y="785794"/>
            <a:ext cx="7143800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44450" cmpd="sng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Широко использовалась плетёная посуда (корзинки, кузовки), глиняная (кувшины, горшки), чугунная (чугунки, сковороды), деревянная (ложки, миски).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5044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286125" cy="2465387"/>
          </a:xfrm>
          <a:ln w="34925" cmpd="sng">
            <a:solidFill>
              <a:srgbClr val="002060"/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8" name="Содержимое 7" descr="P105045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038600" cy="3116262"/>
          </a:xfrm>
          <a:ln w="34925" cmpd="sng">
            <a:solidFill>
              <a:srgbClr val="002060"/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9" name="Рисунок 8" descr="P1050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071942"/>
            <a:ext cx="3357585" cy="2421803"/>
          </a:xfrm>
          <a:prstGeom prst="rect">
            <a:avLst/>
          </a:prstGeom>
          <a:ln w="34925" cmpd="sng">
            <a:solidFill>
              <a:srgbClr val="002060"/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500562" y="785794"/>
            <a:ext cx="4286280" cy="250033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sng">
            <a:solidFill>
              <a:srgbClr val="002060"/>
            </a:solidFill>
            <a:prstDash val="soli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1600" dirty="0" smtClean="0">
                <a:solidFill>
                  <a:srgbClr val="002060"/>
                </a:solidFill>
              </a:rPr>
              <a:t>Утюг был предметом дорогим, доступным немногим. Отдельные образцы весили до 15 кг. Часто они занимали центральное место в доме, их передавали по наследству. Напоминали такие утюги печки. А чтобы прогладить мелкие детали одежды, изготавливались маленькие утюжки.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105045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714750" cy="4297363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7" name="Содержимое 6" descr="P105045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143116"/>
            <a:ext cx="3254375" cy="4291013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57158" y="428604"/>
            <a:ext cx="8429684" cy="157163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44450" cmpd="sng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1600" dirty="0" smtClean="0">
                <a:solidFill>
                  <a:srgbClr val="002060"/>
                </a:solidFill>
              </a:rPr>
              <a:t>Чесалка для пряжи и прялка (самопрялка) – обязательная принадлежность каждого дома. Прядением занимались только женщины с самого детства – с 5-6 лет. В день  на самопрялке можно было спрясть 400 г шерсти( веретеном  потребовалось бы 7 дней). Самопрялка появилась на Руси  в 17 веке.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5045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4038600" cy="3316287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8" name="Содержимое 7" descr="P105046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1085836">
            <a:off x="4701163" y="3591151"/>
            <a:ext cx="4038600" cy="1474788"/>
          </a:xfrm>
          <a:ln w="34925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00034" y="857232"/>
            <a:ext cx="8286808" cy="171451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44450" cmpd="sng">
            <a:solidFill>
              <a:schemeClr val="accent3">
                <a:lumMod val="75000"/>
              </a:schemeClr>
            </a:solidFill>
          </a:ln>
          <a:effectLst>
            <a:innerShdw blurRad="114300">
              <a:schemeClr val="accent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Лоскутное одеяло можно было встретить в каждом крестьянском доме. Оно придавало  неповторимый уют, тепло.  </a:t>
            </a:r>
          </a:p>
          <a:p>
            <a:pPr indent="457200"/>
            <a:r>
              <a:rPr lang="ru-RU" dirty="0" smtClean="0">
                <a:solidFill>
                  <a:srgbClr val="002060"/>
                </a:solidFill>
              </a:rPr>
              <a:t>Искусством вышивки к  19 веку владели все женщины на Руси. Они вышивали полотенца шерстью, шелком, серебром, золотом.  Цвет и узоры имели обрядовое значение.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42300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038599" cy="3028950"/>
          </a:xfrm>
          <a:ln w="34925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Содержимое 7" descr="P423001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143248"/>
            <a:ext cx="4038599" cy="3028950"/>
          </a:xfrm>
          <a:ln w="34925" cmpd="sng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1071546"/>
            <a:ext cx="4929222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 cmpd="sng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dirty="0" smtClean="0">
                <a:solidFill>
                  <a:srgbClr val="002060"/>
                </a:solidFill>
              </a:rPr>
              <a:t>Во время экскурсии  дети могут потрогать экспонаты, ощутить их фактуру, вес,  а некоторые попробовать «в действии».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P1050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552">
            <a:off x="6717705" y="74378"/>
            <a:ext cx="1598445" cy="2643206"/>
          </a:xfrm>
          <a:prstGeom prst="ellipse">
            <a:avLst/>
          </a:prstGeom>
          <a:ln w="34925" cmpd="sng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336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Музей  Русская изба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2015-02-18T14:59:00Z</dcterms:created>
  <dcterms:modified xsi:type="dcterms:W3CDTF">2015-08-20T15:27:22Z</dcterms:modified>
</cp:coreProperties>
</file>