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0" r:id="rId5"/>
    <p:sldId id="262" r:id="rId6"/>
    <p:sldId id="264" r:id="rId7"/>
    <p:sldId id="266" r:id="rId8"/>
    <p:sldId id="267" r:id="rId9"/>
    <p:sldId id="269" r:id="rId10"/>
    <p:sldId id="270" r:id="rId11"/>
    <p:sldId id="271" r:id="rId12"/>
    <p:sldId id="289" r:id="rId13"/>
    <p:sldId id="273" r:id="rId14"/>
    <p:sldId id="274" r:id="rId15"/>
    <p:sldId id="275" r:id="rId16"/>
    <p:sldId id="276" r:id="rId17"/>
    <p:sldId id="277" r:id="rId18"/>
    <p:sldId id="279" r:id="rId19"/>
    <p:sldId id="281" r:id="rId20"/>
    <p:sldId id="283" r:id="rId21"/>
    <p:sldId id="285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BC8231-B9F8-4026-9004-47BC580103C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F28E887-DF6A-493A-AE34-744EFD91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9127_738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5psy.ru/images/stories/img2/muzyka-terapiya-2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4714908" cy="3216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</a:rPr>
              <a:t>МУЗЫКОТЕРАПИЯ - </a:t>
            </a:r>
            <a:r>
              <a:rPr lang="ru-RU" dirty="0" smtClean="0"/>
              <a:t>это лекарство, которое слушают. О том, что музыка способна изменить душевное и физическое состояние человека.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vizenie.org/wp-content/uploads/2014/05/%D0%9C%D1%83%D0%B7%D1%8B%D0%BA%D0%BE%D1%82%D0%B5%D1%80%D0%B0%D0%BF%D0%B8%D1%8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928670"/>
            <a:ext cx="6000760" cy="553955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Специально подобранные мелодии снимают гнев, досаду, улучшают настроение. Мелодии, доставляющие человеку радость, благотворно влияют на его организм: замедляют пульс, увеличивают силу сердечных сокращений, способствуют расширению сосудов, нормализуют давление, стимулируют пищеварение, повышают аппетит.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есочная тера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ivmeste.in.ua/wp-content/uploads/2014/07/52962-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574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u="sng" dirty="0" smtClean="0"/>
              <a:t>    Песочница является маленькой моделью окружающего мира</a:t>
            </a:r>
            <a:r>
              <a:rPr lang="ru-RU" sz="2200" b="1" dirty="0" smtClean="0"/>
              <a:t> , местом, где во внешнем мире могут разыграться внутренние баталии и конфликты маленького человека. А выразив их вовне и посмотрев на свой внутренний мир со стороны, ребенок, играючи, находит решения для вполне реальных жизненных задач. 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b="1" dirty="0" smtClean="0"/>
              <a:t>Происходит это за счет того, что на каждом занятии ваш малыш неоднократно создает свой мир из песка – разрушает его – создает новый – и снова и снова… благодаря чему уходит страх ошибок, неуверенность в своих силах, сомнения – это дает ребенку осознание того, что все может пройти, закончиться, и на месте старого, ушедшего начнется новое, а значит и бояться этой большой и пока такой незнакомой жизни не стоит, – вы можете быть уверены, он справится!</a:t>
            </a:r>
            <a:endParaRPr lang="ru-RU" sz="22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utksebe48.ru/wp-content/uploads/2014/03/%D0%BF%D0%B5%D1%81%D0%BE%D1%87%D0%BD%D0%B0%D1%8F-%D1%82%D0%B5%D1%80%D0%B0%D0%BF%D0%B8%D1%8F1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07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643602" cy="52864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Кроме того, сам материал – песок – обладает уникальным свойством заземлять негативные эмоции, которые, словно «уходя сквозь песок», тем самым гармонизируют состояние человека.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v01.twirpx.net/0273/0273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s://encrypted-tbn2.gstatic.com/images?q=tbn:ANd9GcRB9nLWjR3gSvy1Bk10aouZwUvAuPi3onj0moHFJC6ha5heXRV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28604"/>
            <a:ext cx="4643470" cy="6429396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Правильное дыхание избавляет человека от многих болезней и не допускает их появления.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Правильное дыхание стимулирует работу сердца, головного мозга и нервной системы. Умение управлять дыханием позволяет управлять собой. </a:t>
            </a:r>
            <a:endParaRPr lang="ru-RU" dirty="0"/>
          </a:p>
        </p:txBody>
      </p:sp>
      <p:sp>
        <p:nvSpPr>
          <p:cNvPr id="30722" name="AutoShape 2" descr="https://encrypted-tbn2.gstatic.com/images?q=tbn:ANd9GcRB9nLWjR3gSvy1Bk10aouZwUvAuPi3onj0moHFJC6ha5heXRV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encrypted-tbn2.gstatic.com/images?q=tbn:ANd9GcRB9nLWjR3gSvy1Bk10aouZwUvAuPi3onj0moHFJC6ha5heXRV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encrypted-tbn2.gstatic.com/images?q=tbn:ANd9GcRB9nLWjR3gSvy1Bk10aouZwUvAuPi3onj0moHFJC6ha5heXRV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gkb7.ru/sites/default/files/dihgimnasti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6858048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/>
              <a:t>ИГРОВЫЕ УПРАЖНЕНИЯ ДЛЯ РАЗВИТИЯ ФИЗИОЛОГИЧЕСКОГО И РЕЧЕВОГО ДЫХАНИЯ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upload.wikimedia.org/wikipedia/ru/d/d3/%D0%A1%D0%B2%D0%B5%D1%87%D0%B0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857232"/>
            <a:ext cx="1500166" cy="38862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«Задуй упрямую свечу»</a:t>
            </a:r>
            <a:r>
              <a:rPr lang="ru-RU" dirty="0" smtClean="0"/>
              <a:t> - в правой руке держать цветные полоски бумаги; левую ладонь положить на живот; вдохнуть ртом, надуть живот; затем длительно выдыхать, «гасить свечу».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/>
              <a:t>«Паровоз»</a:t>
            </a:r>
            <a:r>
              <a:rPr lang="ru-RU" dirty="0" smtClean="0"/>
              <a:t> - ходить по комнате, имитируя согнутыми руками движения коле паровоза, произнося при этом «</a:t>
            </a:r>
            <a:r>
              <a:rPr lang="ru-RU" dirty="0" err="1" smtClean="0"/>
              <a:t>чух-чух</a:t>
            </a:r>
            <a:r>
              <a:rPr lang="ru-RU" dirty="0" smtClean="0"/>
              <a:t>» и изменяя скорость движения, громкость и частоту произношения.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.liveinternet.ru/images/attach/c/7/98/397/98397577_3509727_Chistiivozdyhvpomeshen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29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«Охота»</a:t>
            </a:r>
            <a:r>
              <a:rPr lang="ru-RU" dirty="0" smtClean="0"/>
              <a:t> - закрыть глаза, по запаху определить, что за предмет перед вами (апельсин, духи, варенье и т.д.)</a:t>
            </a:r>
          </a:p>
          <a:p>
            <a:endParaRPr lang="ru-RU" dirty="0" smtClean="0"/>
          </a:p>
          <a:p>
            <a:r>
              <a:rPr lang="ru-RU" b="1" u="sng" dirty="0" smtClean="0"/>
              <a:t>«Шарик»</a:t>
            </a:r>
            <a:r>
              <a:rPr lang="ru-RU" dirty="0" smtClean="0"/>
              <a:t> - представить себя воздушными шариками; на счет 1, 2, 3, 4 сделать четыре глубоких вдоха и задержать дыхание. Затем на счет 1 – 5 медленно выдохнуть.</a:t>
            </a:r>
          </a:p>
          <a:p>
            <a:endParaRPr lang="ru-RU" dirty="0" smtClean="0"/>
          </a:p>
          <a:p>
            <a:r>
              <a:rPr lang="ru-RU" b="1" u="sng" dirty="0" smtClean="0"/>
              <a:t>«Каша»</a:t>
            </a:r>
            <a:r>
              <a:rPr lang="ru-RU" dirty="0" smtClean="0"/>
              <a:t> - вдыхать через нос, на выдохе произнести слово «пых». Повторить не менее 6 раз.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214942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Здоровье </a:t>
            </a:r>
            <a:r>
              <a:rPr lang="ru-RU" dirty="0" smtClean="0"/>
              <a:t>– это состояние полного и физического, психического и социального благополучия, а не просто отсутствие болезней и физических дефектов.</a:t>
            </a:r>
            <a:br>
              <a:rPr lang="ru-RU" dirty="0" smtClean="0"/>
            </a:b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(по Уставу ВОЗ)</a:t>
            </a:r>
            <a:endParaRPr lang="ru-RU" dirty="0"/>
          </a:p>
        </p:txBody>
      </p:sp>
      <p:pic>
        <p:nvPicPr>
          <p:cNvPr id="2050" name="Picture 2" descr="C:\Users\Татьяна\Desktop\5984212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4214810" cy="3726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uz-ruk.ucoz.ru/_fr/22/07099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6/91/402/91402720_large_04c08301ecc0_kopiya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305"/>
            <a:ext cx="9144000" cy="6712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900igr.net/datas/russkij-jazyk/Pravopisanie-okonchanij-suschestvitelnykh/0007-007-Fizkultminu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 здоровьесбереже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12"/>
            <a:ext cx="9144000" cy="6872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315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0070C0"/>
                </a:solidFill>
              </a:rPr>
              <a:t>ЗАДАЧИ ЗДОРОВЬЕСБЕРЕЖЕНИЯ:</a:t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endParaRPr lang="ru-RU" sz="3200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3600" dirty="0" smtClean="0"/>
              <a:t>сохранить здоровье детей;</a:t>
            </a:r>
          </a:p>
          <a:p>
            <a:endParaRPr lang="ru-RU" sz="3600" dirty="0" smtClean="0"/>
          </a:p>
          <a:p>
            <a:r>
              <a:rPr lang="ru-RU" sz="3600" dirty="0" smtClean="0"/>
              <a:t>создать условия для их своевременного и полноценного психического развития;</a:t>
            </a:r>
          </a:p>
          <a:p>
            <a:endParaRPr lang="ru-RU" sz="3600" dirty="0" smtClean="0"/>
          </a:p>
          <a:p>
            <a:r>
              <a:rPr lang="ru-RU" sz="3600" dirty="0" smtClean="0"/>
              <a:t>обеспечить каждому ребенку возможность радостно и содержательно прожить период дошкольного детства.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slide_1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ages.myshared.ru/844340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380731/slide_12.jpg"/>
          <p:cNvPicPr>
            <a:picLocks noChangeAspect="1" noChangeArrowheads="1"/>
          </p:cNvPicPr>
          <p:nvPr/>
        </p:nvPicPr>
        <p:blipFill>
          <a:blip r:embed="rId2"/>
          <a:srcRect r="-355"/>
          <a:stretch>
            <a:fillRect/>
          </a:stretch>
        </p:blipFill>
        <p:spPr bwMode="auto">
          <a:xfrm>
            <a:off x="6000728" y="428604"/>
            <a:ext cx="3143272" cy="2071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7429520" cy="557216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красный цвет</a:t>
            </a:r>
            <a:r>
              <a:rPr lang="ru-RU" i="1" dirty="0" smtClean="0"/>
              <a:t> </a:t>
            </a:r>
            <a:r>
              <a:rPr lang="ru-RU" dirty="0" smtClean="0"/>
              <a:t>может провоцировать чрезмерную активность, так как является сильным раздражителем.</a:t>
            </a:r>
          </a:p>
          <a:p>
            <a:endParaRPr lang="ru-RU" dirty="0" smtClean="0"/>
          </a:p>
          <a:p>
            <a:r>
              <a:rPr lang="ru-RU" b="1" i="1" dirty="0" smtClean="0"/>
              <a:t>Желтый цвет </a:t>
            </a:r>
            <a:r>
              <a:rPr lang="ru-RU" dirty="0" smtClean="0"/>
              <a:t>можно назвать гармонизирующим цветом, который вызывает радостные ощущения, но при этом ребенок остается послушным и сосредоточенным. К тому же желтый цвет сможет развить у ребенка аппетит. Благоприятно сказывается на неспокойных, нервных и возбужденных детях.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B050"/>
                </a:solidFill>
              </a:rPr>
              <a:t>Зеленый цвет</a:t>
            </a:r>
            <a:r>
              <a:rPr lang="ru-RU" dirty="0" smtClean="0"/>
              <a:t> положительно сказывается на изменении и развитии характера у ребенка. Ребенок начинает проявлять живой интерес к учебе и к познанию окружающего мира. Также зеленый цвет наделяет ребенка уверенностью в себе и смелостью.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myshared.ru/380731/slide_12.jpg"/>
          <p:cNvPicPr>
            <a:picLocks noChangeAspect="1" noChangeArrowheads="1"/>
          </p:cNvPicPr>
          <p:nvPr/>
        </p:nvPicPr>
        <p:blipFill>
          <a:blip r:embed="rId2" cstate="email"/>
          <a:srcRect r="-355"/>
          <a:stretch>
            <a:fillRect/>
          </a:stretch>
        </p:blipFill>
        <p:spPr bwMode="auto">
          <a:xfrm>
            <a:off x="6000728" y="571480"/>
            <a:ext cx="3143272" cy="2071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686800" cy="414566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Синий цвет  </a:t>
            </a:r>
            <a:r>
              <a:rPr lang="ru-RU" dirty="0" smtClean="0"/>
              <a:t>пробуждает воображение и вызывает интерес к так называемым «далеким мирам». Для того, чтобы привлечь или обратить внимание ребенка на конкретный предмет, достаточно использовать немного синего цвета.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err="1" smtClean="0">
                <a:solidFill>
                  <a:srgbClr val="00B0F0"/>
                </a:solidFill>
              </a:rPr>
              <a:t>Голубой</a:t>
            </a:r>
            <a:r>
              <a:rPr lang="ru-RU" b="1" i="1" dirty="0" smtClean="0">
                <a:solidFill>
                  <a:srgbClr val="00B0F0"/>
                </a:solidFill>
              </a:rPr>
              <a:t> цвет</a:t>
            </a:r>
            <a:r>
              <a:rPr lang="ru-RU" dirty="0" smtClean="0"/>
              <a:t> выражает легкость, свежесть и невесомость. На психику ребёнка он способен оказать расслабляющее и успокаивающее действие. Способен синий цвет и снизить давление. В конце рабочего трудного дня </a:t>
            </a:r>
            <a:r>
              <a:rPr lang="ru-RU" dirty="0" err="1" smtClean="0"/>
              <a:t>голубой</a:t>
            </a:r>
            <a:r>
              <a:rPr lang="ru-RU" dirty="0" smtClean="0"/>
              <a:t> оттенок в помещении может снять напряжение.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myshared.ru/380731/slide_12.jpg"/>
          <p:cNvPicPr>
            <a:picLocks noChangeAspect="1" noChangeArrowheads="1"/>
          </p:cNvPicPr>
          <p:nvPr/>
        </p:nvPicPr>
        <p:blipFill>
          <a:blip r:embed="rId2" cstate="email"/>
          <a:srcRect r="-355"/>
          <a:stretch>
            <a:fillRect/>
          </a:stretch>
        </p:blipFill>
        <p:spPr bwMode="auto">
          <a:xfrm>
            <a:off x="6643702" y="5210076"/>
            <a:ext cx="2500298" cy="1647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29600" cy="535785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Оранжевый цвет</a:t>
            </a:r>
            <a:r>
              <a:rPr lang="ru-RU" dirty="0" smtClean="0"/>
              <a:t> рекомендуется оформлять в оранжевые цвета зал или столовую, то есть те помещения, где чаще всего собирается вся семья. Оранжевый цвет может пробудить аппетит, поэтому смело оформляйте кухню оранжевыми оттенками. А вот в детской комнате оранжевый цвет поможет ребенку переносить одиночество.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7030A0"/>
                </a:solidFill>
              </a:rPr>
              <a:t>Фиолетовый цвет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>ассоциируется с духовным совершенством и чистотой, изобилием и просветлением. Дарит чувство внутренней гармонии и покоя. Отлично сочетается с желтыми и </a:t>
            </a:r>
            <a:r>
              <a:rPr lang="ru-RU" dirty="0" err="1" smtClean="0"/>
              <a:t>розовыми</a:t>
            </a:r>
            <a:r>
              <a:rPr lang="ru-RU" dirty="0" smtClean="0"/>
              <a:t> оттенками.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cs425418.vk.me/v425418988/9dc9/ILD27Vy0F0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2139</TotalTime>
  <Words>195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31</cp:revision>
  <dcterms:created xsi:type="dcterms:W3CDTF">2015-08-03T10:15:55Z</dcterms:created>
  <dcterms:modified xsi:type="dcterms:W3CDTF">2015-08-05T14:51:24Z</dcterms:modified>
</cp:coreProperties>
</file>