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3" r:id="rId4"/>
    <p:sldId id="272" r:id="rId5"/>
    <p:sldId id="271" r:id="rId6"/>
    <p:sldId id="270" r:id="rId7"/>
    <p:sldId id="256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30F212-FD6C-4F11-98E3-A42875661880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08D756-F2C8-461D-B6B8-EEBA2D5E1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В.В.Бианки Творчество писателя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pic>
        <p:nvPicPr>
          <p:cNvPr id="4" name="Picture 2" descr="D:\Картинки\iCAMU2O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1800374" cy="25046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048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Бийский краеведческий   музей                      имени Виталия Бианки</a:t>
            </a:r>
            <a:endParaRPr lang="ru-RU" sz="3200" dirty="0"/>
          </a:p>
        </p:txBody>
      </p:sp>
      <p:pic>
        <p:nvPicPr>
          <p:cNvPr id="4" name="Picture 2" descr="D:\Картинки\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9806" y="1609725"/>
            <a:ext cx="7233788" cy="4846638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Дом писателя-натуралиста  </a:t>
            </a:r>
            <a:br>
              <a:rPr lang="ru-RU" sz="3200" dirty="0" smtClean="0"/>
            </a:br>
            <a:r>
              <a:rPr lang="ru-RU" sz="3200" dirty="0" smtClean="0"/>
              <a:t>на набережной Волге</a:t>
            </a:r>
            <a:endParaRPr lang="ru-RU" sz="3200" dirty="0"/>
          </a:p>
        </p:txBody>
      </p:sp>
      <p:pic>
        <p:nvPicPr>
          <p:cNvPr id="4" name="Picture 2" descr="D:\Картинки\34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5608" y="1609725"/>
            <a:ext cx="6462184" cy="4846638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3600" dirty="0" smtClean="0"/>
              <a:t>Журнал «Мурзилка» с рассказами  Виталия Бианки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657944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6400" dirty="0" smtClean="0"/>
              <a:t>«Мурзилка» 1954 год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657944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r>
              <a:rPr lang="ru-RU" sz="2200" dirty="0" smtClean="0"/>
              <a:t>Рассказы В.Бианки</a:t>
            </a:r>
          </a:p>
          <a:p>
            <a:endParaRPr lang="ru-RU" dirty="0"/>
          </a:p>
        </p:txBody>
      </p:sp>
      <p:pic>
        <p:nvPicPr>
          <p:cNvPr id="9" name="Picture 2" descr="D:\Картинки\la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711325"/>
            <a:ext cx="3528392" cy="4114800"/>
          </a:xfrm>
          <a:noFill/>
        </p:spPr>
      </p:pic>
      <p:pic>
        <p:nvPicPr>
          <p:cNvPr id="10" name="Picture 3" descr="D:\Картинки\lai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1711325"/>
            <a:ext cx="3456383" cy="4114800"/>
          </a:xfrm>
          <a:noFill/>
        </p:spPr>
      </p:pic>
      <p:pic>
        <p:nvPicPr>
          <p:cNvPr id="11" name="Picture 3" descr="D:\Картинки\lai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1711325"/>
            <a:ext cx="35274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\photo83-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204864"/>
            <a:ext cx="3786188" cy="4653136"/>
          </a:xfrm>
          <a:prstGeom prst="rect">
            <a:avLst/>
          </a:prstGeom>
          <a:noFill/>
        </p:spPr>
      </p:pic>
      <p:pic>
        <p:nvPicPr>
          <p:cNvPr id="8" name="Picture 4" descr="D:\Картинки\%20%20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2204864"/>
            <a:ext cx="3387725" cy="465313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7848872" cy="2204864"/>
          </a:xfrm>
        </p:spPr>
        <p:txBody>
          <a:bodyPr>
            <a:noAutofit/>
          </a:bodyPr>
          <a:lstStyle/>
          <a:p>
            <a:pPr algn="just"/>
            <a:r>
              <a:rPr lang="ru-RU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За 35 лет творческой работы Бианки создал более 300 рассказов, сказок, повестей, очерков и статей. Всю жизнь он вел дневники и натуралистические заметки, отвечал на множество читательских писем.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post-447-1190706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0"/>
            <a:ext cx="2592288" cy="3730090"/>
          </a:xfrm>
          <a:prstGeom prst="rect">
            <a:avLst/>
          </a:prstGeom>
          <a:noFill/>
        </p:spPr>
      </p:pic>
      <p:pic>
        <p:nvPicPr>
          <p:cNvPr id="3" name="Picture 3" descr="D:\Картинки\vitaliy_bianki_rasskazy_22951670_2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0"/>
            <a:ext cx="2852936" cy="3573016"/>
          </a:xfrm>
          <a:prstGeom prst="rect">
            <a:avLst/>
          </a:prstGeom>
          <a:noFill/>
        </p:spPr>
      </p:pic>
      <p:pic>
        <p:nvPicPr>
          <p:cNvPr id="5" name="Picture 2" descr="D:\Картинки\01-11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9149"/>
            <a:ext cx="2627784" cy="33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Картинки\02lab9nst1215888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532042"/>
            <a:ext cx="2736304" cy="33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Картинки\70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3" y="3573016"/>
            <a:ext cx="253236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7" y="0"/>
            <a:ext cx="1008112" cy="224676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</a:t>
            </a: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</a:t>
            </a: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</a:t>
            </a: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0"/>
            <a:ext cx="636713" cy="224676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</a:t>
            </a: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Незадолго до смерти Бианки писал в предисловии к одной из своих книг: </a:t>
            </a:r>
            <a:r>
              <a:rPr lang="ru-RU" sz="2800" dirty="0" smtClean="0">
                <a:solidFill>
                  <a:schemeClr val="tx2"/>
                </a:solidFill>
              </a:rPr>
              <a:t>«Я всегда старался писать свои сказки и рассказы так, чтобы они были доступны и взрослым. А теперь понял, что всю жизнь писал и для взрослых, сохранивших в душе ребенка».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Дом, где жил и работал                                            писатель Виталий Бианки.</a:t>
            </a:r>
            <a:endParaRPr lang="ru-RU" sz="3600" dirty="0"/>
          </a:p>
        </p:txBody>
      </p:sp>
      <p:pic>
        <p:nvPicPr>
          <p:cNvPr id="4" name="Picture 2" descr="D:\Картинки\imagesCA7AZPJ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707216"/>
            <a:ext cx="6048672" cy="4530665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6056" y="0"/>
            <a:ext cx="4067944" cy="32004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доме, в котором писатель жил с 1924-го по 1959-й год, и сейчас проживают его потомки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953678"/>
          </a:xfrm>
        </p:spPr>
        <p:txBody>
          <a:bodyPr/>
          <a:lstStyle/>
          <a:p>
            <a:pPr algn="ctr"/>
            <a:r>
              <a:rPr lang="ru-RU" sz="3600" dirty="0" smtClean="0"/>
              <a:t> </a:t>
            </a:r>
            <a:r>
              <a:rPr lang="ru-RU" sz="3200" dirty="0" smtClean="0"/>
              <a:t>Васильевский</a:t>
            </a:r>
            <a:r>
              <a:rPr lang="ru-RU" sz="3600" dirty="0" smtClean="0"/>
              <a:t> остров в доме № 58 на 3-ей линии. </a:t>
            </a:r>
            <a:endParaRPr lang="ru-RU" dirty="0"/>
          </a:p>
        </p:txBody>
      </p:sp>
      <p:pic>
        <p:nvPicPr>
          <p:cNvPr id="7" name="Picture 2" descr="D:\Картинки\090111bianki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Благодарю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Учитель начальных классов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Даудова Марина Петровна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696744" cy="94872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Знаменитая Лесная газета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7584" y="5805264"/>
            <a:ext cx="2880320" cy="50405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Чтение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для детей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427984" y="5805264"/>
            <a:ext cx="3096344" cy="504056"/>
          </a:xfrm>
        </p:spPr>
        <p:txBody>
          <a:bodyPr/>
          <a:lstStyle/>
          <a:p>
            <a:r>
              <a:rPr lang="ru-RU" dirty="0" smtClean="0"/>
              <a:t>1927 год</a:t>
            </a:r>
            <a:endParaRPr lang="ru-RU" dirty="0"/>
          </a:p>
        </p:txBody>
      </p:sp>
      <p:pic>
        <p:nvPicPr>
          <p:cNvPr id="6" name="Picture 2" descr="D:\Картинки\601690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80386"/>
            <a:ext cx="2880320" cy="4080862"/>
          </a:xfrm>
          <a:noFill/>
        </p:spPr>
      </p:pic>
      <p:pic>
        <p:nvPicPr>
          <p:cNvPr id="10" name="Picture 3" descr="D:\Картинки\Biank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17282"/>
            <a:ext cx="3109838" cy="407195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Первый опубликованный детский рассказ Бианки – Чей нос лучше?</a:t>
            </a:r>
            <a:r>
              <a:rPr lang="ru-RU" sz="2400" dirty="0" smtClean="0"/>
              <a:t>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Герои рассказа - птицы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6200" dirty="0" smtClean="0">
                <a:latin typeface="Arial" pitchFamily="34" charset="0"/>
                <a:cs typeface="Arial" pitchFamily="34" charset="0"/>
              </a:rPr>
              <a:t>Дата публикации -1923 год</a:t>
            </a:r>
          </a:p>
          <a:p>
            <a:endParaRPr lang="ru-RU" dirty="0"/>
          </a:p>
        </p:txBody>
      </p:sp>
      <p:pic>
        <p:nvPicPr>
          <p:cNvPr id="8" name="Picture 3" descr="D:\Картинки\2b03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9133" y="1711325"/>
            <a:ext cx="3157208" cy="4114800"/>
          </a:xfrm>
          <a:noFill/>
        </p:spPr>
      </p:pic>
      <p:pic>
        <p:nvPicPr>
          <p:cNvPr id="9" name="Picture 2" descr="D:\Картинки\32799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1711325"/>
            <a:ext cx="3456384" cy="41148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Бианки написал более </a:t>
            </a:r>
            <a:br>
              <a:rPr lang="ru-RU" dirty="0" smtClean="0"/>
            </a:br>
            <a:r>
              <a:rPr lang="ru-RU" dirty="0" smtClean="0"/>
              <a:t>30 сказок о природе</a:t>
            </a:r>
            <a:endParaRPr lang="ru-RU" dirty="0"/>
          </a:p>
        </p:txBody>
      </p:sp>
      <p:pic>
        <p:nvPicPr>
          <p:cNvPr id="4" name="Picture 2" descr="D:\Картинки\46519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340033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артинки\369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43213" y="2924175"/>
            <a:ext cx="2376487" cy="3673475"/>
          </a:xfrm>
          <a:prstGeom prst="rect">
            <a:avLst/>
          </a:prstGeom>
          <a:noFill/>
        </p:spPr>
      </p:pic>
      <p:pic>
        <p:nvPicPr>
          <p:cNvPr id="6" name="Picture 3" descr="D:\Картинки\77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700213"/>
            <a:ext cx="24495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Картинки\00070970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Картинки\2322_3364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0"/>
            <a:ext cx="2352675" cy="3744913"/>
          </a:xfrm>
          <a:prstGeom prst="rect">
            <a:avLst/>
          </a:prstGeom>
          <a:noFill/>
        </p:spPr>
      </p:pic>
      <p:pic>
        <p:nvPicPr>
          <p:cNvPr id="6" name="Picture 2" descr="D:\Картинки\075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558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Картинки\075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330575"/>
            <a:ext cx="2592388" cy="35274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43311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162300" cy="4005263"/>
          </a:xfrm>
          <a:prstGeom prst="rect">
            <a:avLst/>
          </a:prstGeom>
          <a:noFill/>
        </p:spPr>
      </p:pic>
      <p:pic>
        <p:nvPicPr>
          <p:cNvPr id="5" name="Picture 2" descr="D:\Картинки\imgv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0"/>
            <a:ext cx="28797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Картинки\Bianki_GR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39975" y="3073400"/>
            <a:ext cx="2779713" cy="3784600"/>
          </a:xfrm>
          <a:prstGeom prst="rect">
            <a:avLst/>
          </a:prstGeom>
          <a:noFill/>
        </p:spPr>
      </p:pic>
      <p:pic>
        <p:nvPicPr>
          <p:cNvPr id="7" name="Picture 3" descr="D:\Картинки\bian57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068638"/>
            <a:ext cx="280828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978548802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50" y="428625"/>
            <a:ext cx="3692525" cy="5643563"/>
          </a:xfrm>
          <a:prstGeom prst="rect">
            <a:avLst/>
          </a:prstGeom>
          <a:noFill/>
        </p:spPr>
      </p:pic>
      <p:pic>
        <p:nvPicPr>
          <p:cNvPr id="5" name="Picture 5" descr="D:\Картинки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500063"/>
            <a:ext cx="3357563" cy="564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50" y="500063"/>
            <a:ext cx="3598863" cy="5626100"/>
          </a:xfrm>
          <a:prstGeom prst="rect">
            <a:avLst/>
          </a:prstGeom>
          <a:noFill/>
        </p:spPr>
      </p:pic>
      <p:pic>
        <p:nvPicPr>
          <p:cNvPr id="3" name="Picture 3" descr="D:\Картинки\imgt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87825" y="571500"/>
            <a:ext cx="3813175" cy="555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eb98c4bcac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50" y="428625"/>
            <a:ext cx="3606800" cy="5697538"/>
          </a:xfrm>
          <a:prstGeom prst="rect">
            <a:avLst/>
          </a:prstGeom>
          <a:noFill/>
        </p:spPr>
      </p:pic>
      <p:pic>
        <p:nvPicPr>
          <p:cNvPr id="3" name="Picture 3" descr="D:\Картинки\i_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6250" y="428625"/>
            <a:ext cx="364331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193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В.В.Бианки Творчество писателя </vt:lpstr>
      <vt:lpstr>Знаменитая Лесная газета</vt:lpstr>
      <vt:lpstr>Первый опубликованный детский рассказ Бианки – Чей нос лучше? </vt:lpstr>
      <vt:lpstr>Бианки написал более  30 сказок о природе</vt:lpstr>
      <vt:lpstr>Слайд 5</vt:lpstr>
      <vt:lpstr>Слайд 6</vt:lpstr>
      <vt:lpstr>Слайд 7</vt:lpstr>
      <vt:lpstr>Слайд 8</vt:lpstr>
      <vt:lpstr>Слайд 9</vt:lpstr>
      <vt:lpstr>Бийский краеведческий   музей                      имени Виталия Бианки</vt:lpstr>
      <vt:lpstr>Дом писателя-натуралиста   на набережной Волге</vt:lpstr>
      <vt:lpstr> Журнал «Мурзилка» с рассказами  Виталия Бианки</vt:lpstr>
      <vt:lpstr>За 35 лет творческой работы Бианки создал более 300 рассказов, сказок, повестей, очерков и статей. Всю жизнь он вел дневники и натуралистические заметки, отвечал на множество читательских писем.</vt:lpstr>
      <vt:lpstr>Слайд 14</vt:lpstr>
      <vt:lpstr>Слайд 15</vt:lpstr>
      <vt:lpstr>Дом, где жил и работал                                            писатель Виталий Бианки.</vt:lpstr>
      <vt:lpstr>В доме, в котором писатель жил с 1924-го по 1959-й год, и сейчас проживают его потомки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В.В.Бианки Творчество писателя</dc:title>
  <dc:creator>User</dc:creator>
  <cp:lastModifiedBy>User</cp:lastModifiedBy>
  <cp:revision>15</cp:revision>
  <dcterms:created xsi:type="dcterms:W3CDTF">2015-07-15T10:32:09Z</dcterms:created>
  <dcterms:modified xsi:type="dcterms:W3CDTF">2015-07-15T15:17:25Z</dcterms:modified>
</cp:coreProperties>
</file>