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383" r:id="rId2"/>
    <p:sldId id="279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2" r:id="rId14"/>
    <p:sldId id="290" r:id="rId15"/>
    <p:sldId id="287" r:id="rId16"/>
    <p:sldId id="288" r:id="rId17"/>
    <p:sldId id="390" r:id="rId18"/>
    <p:sldId id="300" r:id="rId19"/>
    <p:sldId id="295" r:id="rId20"/>
    <p:sldId id="381" r:id="rId21"/>
    <p:sldId id="318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401" r:id="rId30"/>
    <p:sldId id="386" r:id="rId31"/>
    <p:sldId id="40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DD59"/>
    <a:srgbClr val="800000"/>
    <a:srgbClr val="FF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D3466-A1F3-4348-9960-5F2C73D37D5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30EC-AE00-4EC4-9AAF-3A1B562D24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2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B90CE9-359C-48A7-93A1-0296CC6DD538}" type="datetimeFigureOut">
              <a:rPr lang="ru-RU" smtClean="0"/>
              <a:pPr/>
              <a:t>16.08.2015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366D41-D4D9-480C-A9F5-09FF4D23F5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Коллекция картинок (Microsoft)\картинки новые\Коллекция картинок (Microsoft)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5475" y="-196850"/>
            <a:ext cx="10396538" cy="7251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928670"/>
            <a:ext cx="5686218" cy="1714512"/>
          </a:xfrm>
          <a:ln>
            <a:noFill/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cap="none" spc="5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Мультфильм своими руками</a:t>
            </a:r>
            <a:endParaRPr lang="ru-RU" sz="6000" cap="none" spc="50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286388"/>
            <a:ext cx="6215106" cy="1285884"/>
          </a:xfrm>
        </p:spPr>
        <p:txBody>
          <a:bodyPr>
            <a:normAutofit/>
          </a:bodyPr>
          <a:lstStyle/>
          <a:p>
            <a:endParaRPr lang="ru-RU" sz="20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285784" y="5929330"/>
            <a:ext cx="978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607255" y="5905698"/>
            <a:ext cx="10429948" cy="113877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</a:t>
            </a:r>
            <a:r>
              <a:rPr lang="ru-RU" sz="36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Руководитель: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3200" b="1" dirty="0" smtClean="0">
                <a:ln w="28575">
                  <a:solidFill>
                    <a:srgbClr val="8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Примак  Юлия Викторовна</a:t>
            </a:r>
          </a:p>
          <a:p>
            <a:pPr algn="ctr"/>
            <a:r>
              <a:rPr lang="ru-RU" sz="3200" b="1" dirty="0" smtClean="0">
                <a:ln w="28575">
                  <a:solidFill>
                    <a:srgbClr val="8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                            МКДОУ  </a:t>
            </a:r>
            <a:r>
              <a:rPr lang="ru-RU" sz="3200" b="1" dirty="0" err="1" smtClean="0">
                <a:ln w="28575">
                  <a:solidFill>
                    <a:srgbClr val="8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3200" b="1" dirty="0" smtClean="0">
                <a:ln w="28575">
                  <a:solidFill>
                    <a:srgbClr val="8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/с 451 «Теремок»</a:t>
            </a:r>
            <a:endParaRPr lang="ru-RU" sz="1600" b="1" dirty="0" smtClean="0">
              <a:ln w="28575">
                <a:solidFill>
                  <a:srgbClr val="8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детьми в группе создавались замечательные аппликации и рисунки «</a:t>
            </a:r>
            <a:r>
              <a:rPr lang="ru-RU" dirty="0" err="1" smtClean="0"/>
              <a:t>мульт</a:t>
            </a:r>
            <a:r>
              <a:rPr lang="ru-RU" dirty="0" smtClean="0"/>
              <a:t> героев»</a:t>
            </a:r>
            <a:endParaRPr lang="ru-RU" dirty="0"/>
          </a:p>
        </p:txBody>
      </p:sp>
      <p:pic>
        <p:nvPicPr>
          <p:cNvPr id="3" name="Рисунок 2" descr="Изображение 09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0240"/>
            <a:ext cx="3071802" cy="3071834"/>
          </a:xfrm>
          <a:prstGeom prst="rect">
            <a:avLst/>
          </a:prstGeom>
        </p:spPr>
      </p:pic>
      <p:pic>
        <p:nvPicPr>
          <p:cNvPr id="5" name="Рисунок 4" descr="Изображение 26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1785926"/>
            <a:ext cx="1642796" cy="1799586"/>
          </a:xfrm>
          <a:prstGeom prst="rect">
            <a:avLst/>
          </a:prstGeom>
        </p:spPr>
      </p:pic>
      <p:pic>
        <p:nvPicPr>
          <p:cNvPr id="6" name="Рисунок 5" descr="0507201310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3714752"/>
            <a:ext cx="2621086" cy="19658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нам в группу приходили аниматоры, играли с детьми – и это все благодаря родителям</a:t>
            </a:r>
            <a:endParaRPr lang="ru-RU" dirty="0"/>
          </a:p>
        </p:txBody>
      </p:sp>
      <p:pic>
        <p:nvPicPr>
          <p:cNvPr id="3" name="Рисунок 2" descr="DSC055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142984"/>
            <a:ext cx="485778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42860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Театрализация сказки репка</a:t>
            </a:r>
            <a:endParaRPr lang="ru-RU" dirty="0"/>
          </a:p>
        </p:txBody>
      </p:sp>
      <p:pic>
        <p:nvPicPr>
          <p:cNvPr id="3" name="Рисунок 2" descr="Изображение 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9296"/>
            <a:ext cx="4357686" cy="4848703"/>
          </a:xfrm>
          <a:prstGeom prst="rect">
            <a:avLst/>
          </a:prstGeom>
        </p:spPr>
      </p:pic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49" y="2571744"/>
            <a:ext cx="4381531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3" y="500042"/>
          <a:ext cx="4643470" cy="6686382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6357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Дружба крепкая не сломается,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расклеится от дождей и вьюг.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Друг в беде не бросит, лишнего не спросит,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Вот что значит настоящий верный друг.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Друг в беде не бросит, лишнего не спросит,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Вот что значит настоящий верный друг.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Мы поссоримся и помиримся,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"Не разлить водой" - шутят все вокруг.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полдень или в полночь друг придет на помощь,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Вот что значит настоящий верный друг.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 полдень или в полночь друг придет на помощь,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Вот что значит настоящий верный друг.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Друг всегда меня сможет выручить,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Если что-нибудь приключится вдруг.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Нужным быть кому-то в трудную минуту -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Вот что значит настоящий верный друг.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Нужным быть кому-то в трудную минуту -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Вот что значит настоящий верный друг.</a:t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Слова: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Пляцковский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М.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88" marR="4488" marT="4488" marB="44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1" descr="http://www.pojelanie.ru/im/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285750"/>
          </a:xfrm>
          <a:prstGeom prst="rect">
            <a:avLst/>
          </a:prstGeom>
          <a:noFill/>
        </p:spPr>
      </p:pic>
      <p:pic>
        <p:nvPicPr>
          <p:cNvPr id="1025" name="Рисунок 2" descr="http://www.pojelanie.ru/im/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81250" cy="2857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Текст песни - Настоящий друг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643050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dirty="0" smtClean="0"/>
              <a:t>Иллюзия движения</a:t>
            </a:r>
            <a:endParaRPr lang="ru-RU" dirty="0"/>
          </a:p>
        </p:txBody>
      </p:sp>
      <p:pic>
        <p:nvPicPr>
          <p:cNvPr id="2050" name="Picture 2" descr="G:\Колобок\работа детей над мульт\SAM_17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4282" y="1285860"/>
            <a:ext cx="3857652" cy="5000660"/>
          </a:xfrm>
          <a:prstGeom prst="rect">
            <a:avLst/>
          </a:prstGeom>
          <a:noFill/>
        </p:spPr>
      </p:pic>
      <p:pic>
        <p:nvPicPr>
          <p:cNvPr id="2051" name="Picture 3" descr="G:\Колобок\работа детей над мульт\SAM_17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572000" y="1285860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2846" y="0"/>
            <a:ext cx="5988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работы над мультфильмом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643050"/>
            <a:ext cx="7072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643050"/>
            <a:ext cx="7000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Погружение в сказку.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Разработка и создание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2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персонажей 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декораций.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Оживление персонажей.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Самостоятельное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творчество.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Съёмка мультфильма.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-48"/>
            <a:ext cx="9144064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1"/>
            <a:ext cx="7643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 создания мультфильма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714488"/>
            <a:ext cx="72866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Написание сценария.</a:t>
            </a:r>
          </a:p>
          <a:p>
            <a:pPr lvl="0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Раскадровка.</a:t>
            </a:r>
          </a:p>
          <a:p>
            <a:pPr lvl="0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Съёмочное оборудование.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Съёмочный процесс.</a:t>
            </a:r>
          </a:p>
          <a:p>
            <a:pPr lvl="0">
              <a:buFont typeface="Arial" pitchFamily="34" charset="0"/>
              <a:buChar char="•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Монтаж отснятого материала на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компьютере. </a:t>
            </a:r>
          </a:p>
          <a:p>
            <a:pPr lvl="0"/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4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85918" y="1"/>
            <a:ext cx="73580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b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071546"/>
            <a:ext cx="75723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функционирования  программы дополнительного образования «Мультфильм своими руками» воспитанники детского сада должны получить определенные знания, развить умения и навыки: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Проявлять эмоциональную отзывчивость, развить  мышление, воображение, творческое отношение к жизни, уметь выражать свои чувства средствами искусства.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Развить качества личности:  самостоятельность, инициатива, взаимовыручка, сопричастность общему делу, чувства долга, ответственность, уважение друг к другу, самооценка.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навыков, проявления творческой самостоятельности, активности в создании образа, развитие мелкой моторики рук, возможность проявить свои таланты. Это даёт новый импульс игровой деятельности, дети заимствуют сказочные сюжеты и начинают сами мастерить героев для своих игр.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6000768"/>
            <a:ext cx="7429552" cy="6429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Оформление сцены (Лес)</a:t>
            </a:r>
            <a:endParaRPr lang="ru-RU" dirty="0"/>
          </a:p>
        </p:txBody>
      </p:sp>
      <p:pic>
        <p:nvPicPr>
          <p:cNvPr id="5123" name="Picture 3" descr="J:\Колобок\работа детей над мульт\SAM_1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Колобок\работа детей над мульт\дети\SAM_224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0"/>
            <a:ext cx="9144064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214290"/>
            <a:ext cx="72866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представления дошкольников об окружающем мире, развить познавательный интерес к  созданию мультфильмов. Сформировать  чувства удивления и восхищения полученным результатам.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428736"/>
            <a:ext cx="764383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indent="-45720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историей возникновения и развития мультипликации; понятиями: анимация, съемка, сценарий, кадр, титры.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детей с технологией создания мультипликационных фильмов.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знания детей о таких профессиях, как сценарист, художник-аниматор, оператор съемки.</a:t>
            </a:r>
          </a:p>
          <a:p>
            <a:pPr indent="-45720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творческое мышление и воображение.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художественные навыки и умения.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временные и пространственные отношения в анимации.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навыки связной речи, умение использовать разнообразные выразительные средства.</a:t>
            </a:r>
          </a:p>
          <a:p>
            <a:pPr indent="-45720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Воспитывающие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Поддерживать стремление детей к отражению своих представлений посредством анимационной деятельности.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эстетическое чувство красоты и гармонии в жизни и искусстве.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ответственное отношение к своей работе.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6215082"/>
            <a:ext cx="4857752" cy="6429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раскадровка</a:t>
            </a:r>
            <a:endParaRPr lang="ru-RU" dirty="0"/>
          </a:p>
        </p:txBody>
      </p:sp>
      <p:pic>
        <p:nvPicPr>
          <p:cNvPr id="4" name="Picture 2" descr="J:\мультфильм\SAM_2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:\мультфильм\SAM_218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мультфильм\SAM_2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84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ультфильм\SAM_2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5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ультфильм\SAM_2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9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ультфильм\SAM_2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4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мультфильм\SAM_21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мультфильм\SAM_2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ультфильм\SAM_2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330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66"/>
            <a:ext cx="8786842" cy="60007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"/>
            <a:ext cx="9286908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644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Образовательные области, представленные в проекте</a:t>
            </a:r>
            <a:b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«Мультфильм своими руками»</a:t>
            </a:r>
            <a:b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643182"/>
            <a:ext cx="7572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Коммуникация</a:t>
            </a:r>
          </a:p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</a:p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</a:p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</a:t>
            </a:r>
          </a:p>
          <a:p>
            <a:pPr marL="342000" indent="-342000">
              <a:spcBef>
                <a:spcPts val="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0882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pic>
        <p:nvPicPr>
          <p:cNvPr id="1030" name="Picture 6" descr="L:\Коллекция картинок (Microsoft)\картинки новые\Коллекция картинок (Microsoft)\Новые заставки\9646_9gi4ek15547rqa9pfwbul8xapfwcy46q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785794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Проект </a:t>
            </a:r>
            <a:r>
              <a:rPr lang="ru-RU" sz="2800" dirty="0" err="1" smtClean="0"/>
              <a:t>длилсья</a:t>
            </a:r>
            <a:r>
              <a:rPr lang="ru-RU" sz="2800" dirty="0" smtClean="0"/>
              <a:t> 1 месяц </a:t>
            </a:r>
          </a:p>
          <a:p>
            <a:r>
              <a:rPr lang="ru-RU" sz="2800" dirty="0" smtClean="0"/>
              <a:t>За это время дети узнали, как создаются мультфильмы </a:t>
            </a:r>
          </a:p>
          <a:p>
            <a:r>
              <a:rPr lang="ru-RU" sz="2800" dirty="0" smtClean="0"/>
              <a:t>Научились снимать мультфильм</a:t>
            </a:r>
          </a:p>
          <a:p>
            <a:r>
              <a:rPr lang="ru-RU" sz="2800" dirty="0" smtClean="0"/>
              <a:t>Нашли ответы на все интересующие вопросы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2860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мои рисунки\мультфильм\советские мультфильмы\простоквашино\mult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53" r="24737"/>
          <a:stretch>
            <a:fillRect/>
          </a:stretch>
        </p:blipFill>
        <p:spPr bwMode="auto">
          <a:xfrm>
            <a:off x="6286512" y="0"/>
            <a:ext cx="2857488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28604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Что мы знаем?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54292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i="1" dirty="0" smtClean="0"/>
              <a:t>Мультфильмы делают из кадров, кукол, пластилина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Мультфильмы бывают интересными и неинтересными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Есть герой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Бывают цветными и черно-белыми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Есть про машины, слонов и динозавров и др.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Мультфильмы бывают длинными и короткими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В мультфильме более 1000 кадров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Героев переодевают в костюмы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С мультипликационными дисками нужно обращаться бережно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мультфильмы бывают с хорошим и плохим концом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рисунки\мультфильм\советские мультфильмы\разное6\53239.png"/>
          <p:cNvPicPr>
            <a:picLocks noChangeAspect="1" noChangeArrowheads="1"/>
          </p:cNvPicPr>
          <p:nvPr/>
        </p:nvPicPr>
        <p:blipFill>
          <a:blip r:embed="rId2"/>
          <a:srcRect b="5069"/>
          <a:stretch>
            <a:fillRect/>
          </a:stretch>
        </p:blipFill>
        <p:spPr bwMode="auto">
          <a:xfrm>
            <a:off x="5214942" y="2143116"/>
            <a:ext cx="3929058" cy="47148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92867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Что хотим узнать?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428868"/>
            <a:ext cx="4572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i="1" dirty="0" smtClean="0"/>
              <a:t>как делают мультфильмы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кто делают мультфильмы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как движутся герои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почему мультфильмы нравятся малышам и взрослым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кто придумывает мультфильмы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рисунки\мультфильм\советские мультфильмы\кот леопольд\893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857619" cy="5715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428604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 можно узнать?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785926"/>
            <a:ext cx="4643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по телевизору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спросить у родителей, у бабушки и дедушки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 интернете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у воспитателя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 книгах, в библиотеке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посмотреть в поучительных мультфильмах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спросить у ученых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71480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Сбор информации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42873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64" y="2143116"/>
            <a:ext cx="5143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этапе сбора информации в группе появились: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иллюстрации героев мультфильмов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иллюстрации к песням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диски с песнями из мультфильмов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картинки к сказкам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мультипликационные диски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новая литература по мультфильмам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фотографии и сюжетные картинки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был организован просмотр диафильмов</a:t>
            </a:r>
          </a:p>
        </p:txBody>
      </p:sp>
      <p:pic>
        <p:nvPicPr>
          <p:cNvPr id="5" name="Picture 5" descr="D:\мои рисунки\мультфильм\советские мультфильмы\ну, погоди\post-58361-12581201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153133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28572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Выбор проектов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2714620"/>
            <a:ext cx="228601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Мультфильм своими руками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857884" y="328612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500826" y="2857496"/>
            <a:ext cx="235745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веранды «</a:t>
            </a:r>
            <a:r>
              <a:rPr lang="ru-RU" dirty="0" err="1" smtClean="0"/>
              <a:t>мультяшными</a:t>
            </a:r>
            <a:r>
              <a:rPr lang="ru-RU" dirty="0" smtClean="0"/>
              <a:t> героями»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643570" y="264318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500826" y="1785926"/>
            <a:ext cx="228601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 «Угадай мультфильмы»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5143504" y="2643182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000496" y="1000108"/>
            <a:ext cx="264320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Альбом рисунков «Наши любимые герои мультфильмов»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3500430" y="242886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785918" y="1214422"/>
            <a:ext cx="207170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Раскраски «Мульти - </a:t>
            </a:r>
            <a:r>
              <a:rPr lang="ru-RU" dirty="0" err="1" smtClean="0"/>
              <a:t>Пульти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 rot="10800000">
            <a:off x="2428860" y="3071811"/>
            <a:ext cx="928694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0" y="2214554"/>
            <a:ext cx="250029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Аппликация «Корабль для капитана </a:t>
            </a:r>
            <a:r>
              <a:rPr lang="ru-RU" dirty="0" err="1" smtClean="0"/>
              <a:t>Врунгеля</a:t>
            </a:r>
            <a:r>
              <a:rPr lang="ru-RU" dirty="0" smtClean="0"/>
              <a:t>»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2714612" y="3643314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14282" y="3857628"/>
            <a:ext cx="257176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короткометражного мультфильма «Колобок»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2285984" y="3929066"/>
            <a:ext cx="164307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357158" y="5357826"/>
            <a:ext cx="2071702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Картотека музыки из мультиков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3607587" y="4107661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2643174" y="5000636"/>
            <a:ext cx="157163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загадок о героях 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4964909" y="4036223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715108" y="4286256"/>
            <a:ext cx="242889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Книжка «Живой цветок»движение мультфильмов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4286248" y="4786322"/>
            <a:ext cx="242889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Разучивание песни </a:t>
            </a:r>
            <a:r>
              <a:rPr lang="ru-RU" dirty="0" err="1" smtClean="0"/>
              <a:t>Пляцковского</a:t>
            </a:r>
            <a:r>
              <a:rPr lang="ru-RU" dirty="0" smtClean="0"/>
              <a:t> М «Настоящий друг»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0004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Реализация проектов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1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984"/>
            <a:ext cx="3786182" cy="5715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2928934"/>
            <a:ext cx="4143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создании проекта были привлечены родители.</a:t>
            </a:r>
          </a:p>
          <a:p>
            <a:r>
              <a:rPr lang="ru-RU" dirty="0" smtClean="0"/>
              <a:t> Каждый родитель имел возможность открывать мир мультфильмов, глядя на него глазами своих детей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1214422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Мультфильм- неизменный спутник современных детей. Мультфильмы –э то светлый сказочный мир, несущий в себе заряд добра, тепла и любви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1340</TotalTime>
  <Words>705</Words>
  <Application>Microsoft Office PowerPoint</Application>
  <PresentationFormat>Экран (4:3)</PresentationFormat>
  <Paragraphs>118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Мультфильм своими руками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Иллюзия движения</vt:lpstr>
      <vt:lpstr>Презентация PowerPoint</vt:lpstr>
      <vt:lpstr>Презентация PowerPoint</vt:lpstr>
      <vt:lpstr>Презентация PowerPoint</vt:lpstr>
      <vt:lpstr>Оформление сцены (Лес)</vt:lpstr>
      <vt:lpstr>Презентация PowerPoint</vt:lpstr>
      <vt:lpstr>раскадровка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Юля</cp:lastModifiedBy>
  <cp:revision>161</cp:revision>
  <dcterms:created xsi:type="dcterms:W3CDTF">2012-02-07T06:48:22Z</dcterms:created>
  <dcterms:modified xsi:type="dcterms:W3CDTF">2015-08-16T15:12:43Z</dcterms:modified>
</cp:coreProperties>
</file>