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 varScale="1">
        <p:scale>
          <a:sx n="41" d="100"/>
          <a:sy n="41" d="100"/>
        </p:scale>
        <p:origin x="54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2B70-8CEB-49CF-AA7E-6FD84AC414FB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9089-9D40-498B-8851-2C46FB69F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21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2B70-8CEB-49CF-AA7E-6FD84AC414FB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9089-9D40-498B-8851-2C46FB69F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671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2B70-8CEB-49CF-AA7E-6FD84AC414FB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9089-9D40-498B-8851-2C46FB69F63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790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2B70-8CEB-49CF-AA7E-6FD84AC414FB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9089-9D40-498B-8851-2C46FB69F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514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2B70-8CEB-49CF-AA7E-6FD84AC414FB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9089-9D40-498B-8851-2C46FB69F63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8315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2B70-8CEB-49CF-AA7E-6FD84AC414FB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9089-9D40-498B-8851-2C46FB69F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146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2B70-8CEB-49CF-AA7E-6FD84AC414FB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9089-9D40-498B-8851-2C46FB69F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165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2B70-8CEB-49CF-AA7E-6FD84AC414FB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9089-9D40-498B-8851-2C46FB69F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903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2B70-8CEB-49CF-AA7E-6FD84AC414FB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9089-9D40-498B-8851-2C46FB69F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49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2B70-8CEB-49CF-AA7E-6FD84AC414FB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9089-9D40-498B-8851-2C46FB69F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55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2B70-8CEB-49CF-AA7E-6FD84AC414FB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9089-9D40-498B-8851-2C46FB69F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973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2B70-8CEB-49CF-AA7E-6FD84AC414FB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9089-9D40-498B-8851-2C46FB69F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81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2B70-8CEB-49CF-AA7E-6FD84AC414FB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9089-9D40-498B-8851-2C46FB69F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304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2B70-8CEB-49CF-AA7E-6FD84AC414FB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9089-9D40-498B-8851-2C46FB69F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41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2B70-8CEB-49CF-AA7E-6FD84AC414FB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9089-9D40-498B-8851-2C46FB69F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53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2B70-8CEB-49CF-AA7E-6FD84AC414FB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9089-9D40-498B-8851-2C46FB69F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910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F2B70-8CEB-49CF-AA7E-6FD84AC414FB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2489089-9D40-498B-8851-2C46FB69F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4016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7200" dirty="0" smtClean="0"/>
              <a:t>Подснежники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606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267" y="1270000"/>
            <a:ext cx="5852802" cy="4389602"/>
          </a:xfrm>
        </p:spPr>
      </p:pic>
    </p:spTree>
    <p:extLst>
      <p:ext uri="{BB962C8B-B14F-4D97-AF65-F5344CB8AC3E}">
        <p14:creationId xmlns:p14="http://schemas.microsoft.com/office/powerpoint/2010/main" val="362115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784" y="961292"/>
            <a:ext cx="6127768" cy="4595827"/>
          </a:xfrm>
        </p:spPr>
      </p:pic>
    </p:spTree>
    <p:extLst>
      <p:ext uri="{BB962C8B-B14F-4D97-AF65-F5344CB8AC3E}">
        <p14:creationId xmlns:p14="http://schemas.microsoft.com/office/powerpoint/2010/main" val="145810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338" y="1082431"/>
            <a:ext cx="4868659" cy="4868659"/>
          </a:xfrm>
        </p:spPr>
      </p:pic>
    </p:spTree>
    <p:extLst>
      <p:ext uri="{BB962C8B-B14F-4D97-AF65-F5344CB8AC3E}">
        <p14:creationId xmlns:p14="http://schemas.microsoft.com/office/powerpoint/2010/main" val="188574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963" y="1232384"/>
            <a:ext cx="5750622" cy="4600498"/>
          </a:xfrm>
        </p:spPr>
      </p:pic>
    </p:spTree>
    <p:extLst>
      <p:ext uri="{BB962C8B-B14F-4D97-AF65-F5344CB8AC3E}">
        <p14:creationId xmlns:p14="http://schemas.microsoft.com/office/powerpoint/2010/main" val="332405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950" y="1336431"/>
            <a:ext cx="6727337" cy="4555706"/>
          </a:xfrm>
        </p:spPr>
      </p:pic>
    </p:spTree>
    <p:extLst>
      <p:ext uri="{BB962C8B-B14F-4D97-AF65-F5344CB8AC3E}">
        <p14:creationId xmlns:p14="http://schemas.microsoft.com/office/powerpoint/2010/main" val="421094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385" y="1093963"/>
            <a:ext cx="6088566" cy="4566425"/>
          </a:xfrm>
        </p:spPr>
      </p:pic>
    </p:spTree>
    <p:extLst>
      <p:ext uri="{BB962C8B-B14F-4D97-AF65-F5344CB8AC3E}">
        <p14:creationId xmlns:p14="http://schemas.microsoft.com/office/powerpoint/2010/main" val="72769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903" y="1270000"/>
            <a:ext cx="6125530" cy="4594148"/>
          </a:xfrm>
        </p:spPr>
      </p:pic>
    </p:spTree>
    <p:extLst>
      <p:ext uri="{BB962C8B-B14F-4D97-AF65-F5344CB8AC3E}">
        <p14:creationId xmlns:p14="http://schemas.microsoft.com/office/powerpoint/2010/main" val="222507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854" y="1270000"/>
            <a:ext cx="6359627" cy="4769721"/>
          </a:xfrm>
        </p:spPr>
      </p:pic>
    </p:spTree>
    <p:extLst>
      <p:ext uri="{BB962C8B-B14F-4D97-AF65-F5344CB8AC3E}">
        <p14:creationId xmlns:p14="http://schemas.microsoft.com/office/powerpoint/2010/main" val="377550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1</Words>
  <Application>Microsoft Office PowerPoint</Application>
  <PresentationFormat>Широкоэкранный</PresentationFormat>
  <Paragraphs>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Грань</vt:lpstr>
      <vt:lpstr>Подснежники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Подснежники</dc:title>
  <dc:creator>Виктор</dc:creator>
  <cp:lastModifiedBy>Виктор</cp:lastModifiedBy>
  <cp:revision>1</cp:revision>
  <dcterms:created xsi:type="dcterms:W3CDTF">2015-07-13T10:35:03Z</dcterms:created>
  <dcterms:modified xsi:type="dcterms:W3CDTF">2015-07-13T10:43:38Z</dcterms:modified>
</cp:coreProperties>
</file>