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56" r:id="rId3"/>
    <p:sldMasterId id="2147483792" r:id="rId4"/>
  </p:sldMasterIdLst>
  <p:notesMasterIdLst>
    <p:notesMasterId r:id="rId25"/>
  </p:notesMasterIdLst>
  <p:sldIdLst>
    <p:sldId id="256" r:id="rId5"/>
    <p:sldId id="257" r:id="rId6"/>
    <p:sldId id="260" r:id="rId7"/>
    <p:sldId id="262" r:id="rId8"/>
    <p:sldId id="265" r:id="rId9"/>
    <p:sldId id="266" r:id="rId10"/>
    <p:sldId id="267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4" r:id="rId19"/>
    <p:sldId id="285" r:id="rId20"/>
    <p:sldId id="288" r:id="rId21"/>
    <p:sldId id="289" r:id="rId22"/>
    <p:sldId id="290" r:id="rId23"/>
    <p:sldId id="29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ульназ" initials="Г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80" autoAdjust="0"/>
  </p:normalViewPr>
  <p:slideViewPr>
    <p:cSldViewPr>
      <p:cViewPr>
        <p:scale>
          <a:sx n="70" d="100"/>
          <a:sy n="70" d="100"/>
        </p:scale>
        <p:origin x="-8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FD2F29-2764-4580-ABAE-BBDDF0633F1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FAC9D9-9640-416A-9301-969C0D6AE6B2}">
      <dgm:prSet/>
      <dgm:spPr/>
      <dgm:t>
        <a:bodyPr/>
        <a:lstStyle/>
        <a:p>
          <a:pPr rtl="0"/>
          <a:r>
            <a:rPr lang="ru-RU" b="1" dirty="0" smtClean="0"/>
            <a:t>Спасибо за внимание!</a:t>
          </a:r>
          <a:endParaRPr lang="ru-RU" b="1" dirty="0"/>
        </a:p>
      </dgm:t>
    </dgm:pt>
    <dgm:pt modelId="{003FEFD7-8F43-4A3B-8D15-3EE5956B861E}" type="parTrans" cxnId="{4B65DFEB-6C4C-4FF0-81BE-01D00C46C32D}">
      <dgm:prSet/>
      <dgm:spPr/>
      <dgm:t>
        <a:bodyPr/>
        <a:lstStyle/>
        <a:p>
          <a:endParaRPr lang="ru-RU"/>
        </a:p>
      </dgm:t>
    </dgm:pt>
    <dgm:pt modelId="{61ADF6AE-21AF-4736-A00E-4531E25975FC}" type="sibTrans" cxnId="{4B65DFEB-6C4C-4FF0-81BE-01D00C46C32D}">
      <dgm:prSet/>
      <dgm:spPr/>
      <dgm:t>
        <a:bodyPr/>
        <a:lstStyle/>
        <a:p>
          <a:endParaRPr lang="ru-RU"/>
        </a:p>
      </dgm:t>
    </dgm:pt>
    <dgm:pt modelId="{E32001D4-8D71-402D-80EF-C8D0F24B3070}" type="pres">
      <dgm:prSet presAssocID="{1CFD2F29-2764-4580-ABAE-BBDDF0633F1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FC917B-59B6-4812-9E42-CF9CEBEC7B7C}" type="pres">
      <dgm:prSet presAssocID="{74FAC9D9-9640-416A-9301-969C0D6AE6B2}" presName="node" presStyleLbl="node1" presStyleIdx="0" presStyleCnt="1" custScaleX="796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F318BF-CF96-4F24-99D3-E054AA831471}" type="presOf" srcId="{74FAC9D9-9640-416A-9301-969C0D6AE6B2}" destId="{7BFC917B-59B6-4812-9E42-CF9CEBEC7B7C}" srcOrd="0" destOrd="0" presId="urn:microsoft.com/office/officeart/2005/8/layout/cycle2"/>
    <dgm:cxn modelId="{6A1A07B3-C7F5-46FD-B06C-58113D73AC6C}" type="presOf" srcId="{1CFD2F29-2764-4580-ABAE-BBDDF0633F17}" destId="{E32001D4-8D71-402D-80EF-C8D0F24B3070}" srcOrd="0" destOrd="0" presId="urn:microsoft.com/office/officeart/2005/8/layout/cycle2"/>
    <dgm:cxn modelId="{4B65DFEB-6C4C-4FF0-81BE-01D00C46C32D}" srcId="{1CFD2F29-2764-4580-ABAE-BBDDF0633F17}" destId="{74FAC9D9-9640-416A-9301-969C0D6AE6B2}" srcOrd="0" destOrd="0" parTransId="{003FEFD7-8F43-4A3B-8D15-3EE5956B861E}" sibTransId="{61ADF6AE-21AF-4736-A00E-4531E25975FC}"/>
    <dgm:cxn modelId="{F89F3A3A-045E-41E1-B68F-2A06D2EF18A8}" type="presParOf" srcId="{E32001D4-8D71-402D-80EF-C8D0F24B3070}" destId="{7BFC917B-59B6-4812-9E42-CF9CEBEC7B7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D5C07-082F-4A2D-B50B-835EF594FC73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EA346-F115-4506-8723-0DAF1D5AB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279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EA346-F115-4506-8723-0DAF1D5AB8D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EA346-F115-4506-8723-0DAF1D5AB8D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EA346-F115-4506-8723-0DAF1D5AB8D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EA346-F115-4506-8723-0DAF1D5AB8D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772816"/>
            <a:ext cx="61722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Презентация краткосрочного проекта :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«Чистюля»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140968"/>
            <a:ext cx="6766520" cy="64807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                 </a:t>
            </a:r>
            <a:r>
              <a:rPr lang="ru-RU" sz="2000" dirty="0" smtClean="0"/>
              <a:t>младший  дошкольный возраст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2066" y="4357694"/>
            <a:ext cx="3857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Подготовила:</a:t>
            </a:r>
          </a:p>
          <a:p>
            <a:r>
              <a:rPr lang="ru-RU" sz="1600" dirty="0" smtClean="0"/>
              <a:t>Воспитатель первой</a:t>
            </a:r>
          </a:p>
          <a:p>
            <a:r>
              <a:rPr lang="ru-RU" sz="1600" dirty="0" smtClean="0"/>
              <a:t> квалификационной </a:t>
            </a:r>
          </a:p>
          <a:p>
            <a:r>
              <a:rPr lang="ru-RU" sz="1600" dirty="0" smtClean="0"/>
              <a:t>категории </a:t>
            </a:r>
            <a:r>
              <a:rPr lang="ru-RU" sz="1600" dirty="0" err="1" smtClean="0"/>
              <a:t>Тухбатуллина</a:t>
            </a:r>
            <a:r>
              <a:rPr lang="ru-RU" sz="1600" dirty="0" smtClean="0"/>
              <a:t> </a:t>
            </a:r>
            <a:r>
              <a:rPr lang="ru-RU" sz="1600" dirty="0" err="1" smtClean="0"/>
              <a:t>Гульназ</a:t>
            </a:r>
            <a:r>
              <a:rPr lang="ru-RU" sz="1600" dirty="0" smtClean="0"/>
              <a:t> </a:t>
            </a:r>
            <a:r>
              <a:rPr lang="ru-RU" sz="1600" dirty="0" err="1" smtClean="0"/>
              <a:t>Сагмановна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500042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города Нижневартовска детский сад №48 «Золотой петушок»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ульназ\Desktop\проект чистюля\SDC12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08720"/>
            <a:ext cx="4392488" cy="5760640"/>
          </a:xfrm>
          <a:prstGeom prst="cloud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8641"/>
            <a:ext cx="864096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Образовательная область «Познание»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603468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764704"/>
            <a:ext cx="4968552" cy="583264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Рассматривание и беседа по картинам: «Дети моют руки», «Мама моет дочку», «Девочка чумазая».</a:t>
            </a:r>
          </a:p>
          <a:p>
            <a:r>
              <a:rPr lang="ru-RU" dirty="0" smtClean="0"/>
              <a:t>Дидактические упражнения: «Как мы моем ладошки и отжимаем ручки», «Научим мишку правильно умываться», «Кукла Таня купается».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ульназ\Desktop\проект чистюля\SDC12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0960" cy="577286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5877272"/>
            <a:ext cx="8136904" cy="83099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Образовательная область «Художественное творчество»:</a:t>
            </a:r>
          </a:p>
          <a:p>
            <a:pPr algn="ctr"/>
            <a:r>
              <a:rPr lang="ru-RU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«Расчески для кукол»</a:t>
            </a:r>
            <a:endParaRPr lang="ru-RU" sz="24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Гульназ\Desktop\проект чистюля\SDC12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8208912" cy="57606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5949280"/>
            <a:ext cx="7488832" cy="584775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«Кукла Таня купается»</a:t>
            </a:r>
            <a:endParaRPr lang="ru-RU" sz="32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3103" y="188641"/>
            <a:ext cx="5057795" cy="58477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Игровая деятельность</a:t>
            </a:r>
            <a:endParaRPr lang="ru-RU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ульназ\Desktop\проект чистюля\SDC127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280920" cy="56886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03648" y="6021288"/>
            <a:ext cx="652390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«</a:t>
            </a:r>
            <a:r>
              <a:rPr lang="ru-RU" sz="3200" b="1" cap="sm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Здоровая кожа»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Гульназ\Desktop\проект чистюля\SDC127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4807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188640"/>
            <a:ext cx="8064896" cy="954107"/>
          </a:xfrm>
          <a:prstGeom prst="rect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Образовательная область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«Художественная литература»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5773" y="332656"/>
            <a:ext cx="7332457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Чтение художественной литературы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183880" cy="440835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Чтение </a:t>
            </a:r>
            <a:r>
              <a:rPr lang="ru-RU" sz="2000" dirty="0" err="1" smtClean="0"/>
              <a:t>потешек</a:t>
            </a:r>
            <a:r>
              <a:rPr lang="ru-RU" sz="2000" dirty="0" smtClean="0"/>
              <a:t>  при умывании.</a:t>
            </a:r>
            <a:br>
              <a:rPr lang="ru-RU" sz="2000" dirty="0" smtClean="0"/>
            </a:br>
            <a:r>
              <a:rPr lang="ru-RU" sz="2000" dirty="0" smtClean="0"/>
              <a:t>    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err="1" smtClean="0"/>
              <a:t>А.Барто</a:t>
            </a:r>
            <a:r>
              <a:rPr lang="ru-RU" sz="2000" dirty="0" smtClean="0"/>
              <a:t>, И.Знаменская «Купание».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err="1" smtClean="0"/>
              <a:t>А.Барто</a:t>
            </a:r>
            <a:r>
              <a:rPr lang="ru-RU" sz="2000" dirty="0" smtClean="0"/>
              <a:t>, </a:t>
            </a:r>
            <a:r>
              <a:rPr lang="ru-RU" sz="2000" dirty="0" err="1" smtClean="0"/>
              <a:t>П.Барто</a:t>
            </a:r>
            <a:r>
              <a:rPr lang="ru-RU" sz="2000" dirty="0" smtClean="0"/>
              <a:t>«Девочка чумазая».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Н.Мигунова «Малышам о гигиене».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К.Чуковский «</a:t>
            </a:r>
            <a:r>
              <a:rPr lang="ru-RU" sz="2000" dirty="0" err="1" smtClean="0"/>
              <a:t>Мойдодыр</a:t>
            </a:r>
            <a:r>
              <a:rPr lang="ru-RU" sz="2000" dirty="0" smtClean="0"/>
              <a:t>», «</a:t>
            </a:r>
            <a:r>
              <a:rPr lang="ru-RU" sz="2000" dirty="0" err="1" smtClean="0"/>
              <a:t>Федорино</a:t>
            </a:r>
            <a:r>
              <a:rPr lang="ru-RU" sz="2000" dirty="0" smtClean="0"/>
              <a:t> горе».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С. </a:t>
            </a:r>
            <a:r>
              <a:rPr lang="ru-RU" sz="2000" dirty="0" err="1" smtClean="0"/>
              <a:t>Капутикян</a:t>
            </a:r>
            <a:r>
              <a:rPr lang="ru-RU" sz="2000" dirty="0" smtClean="0"/>
              <a:t> «Хлюп-хлюп».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7" name="Picture 3" descr="C:\Users\Гульназ\Desktop\проект чистюля\SDC12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204864"/>
            <a:ext cx="3312368" cy="37444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796" y="692697"/>
            <a:ext cx="880241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60648"/>
            <a:ext cx="6934912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Взаимодействие с родителями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2141" y="4293096"/>
            <a:ext cx="693972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Беседы 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Наглядность (папки, ширмы)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Консультации  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Заучивание стихов</a:t>
            </a:r>
          </a:p>
          <a:p>
            <a:pPr algn="ctr"/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5" name="Picture 3" descr="C:\Users\Гульназ\Desktop\проект чистюля\SDC127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836713"/>
            <a:ext cx="6912768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04664"/>
            <a:ext cx="8568952" cy="2677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этап. Заключительный.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Анализ проделанной работы.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Разработка циклов 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игр- занятий на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основе приобретенного опыта.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Презентация проекта.</a:t>
            </a:r>
            <a:endParaRPr lang="ru-RU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Users\Гульназ\Desktop\проект чистюля\SDC12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068960"/>
            <a:ext cx="7128792" cy="3600400"/>
          </a:xfrm>
          <a:prstGeom prst="cloud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Гульназ\Desktop\проект чистюля\SDC127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473926" cy="60486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Гульназ\Desktop\проект чистюля\SDC12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4032448" cy="3024336"/>
          </a:xfrm>
          <a:prstGeom prst="rect">
            <a:avLst/>
          </a:prstGeom>
          <a:noFill/>
        </p:spPr>
      </p:pic>
      <p:pic>
        <p:nvPicPr>
          <p:cNvPr id="6149" name="Picture 5" descr="C:\Users\Гульназ\Desktop\проект чистюля\SDC127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5" y="3070966"/>
            <a:ext cx="4783050" cy="35983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63888" y="332656"/>
            <a:ext cx="5040560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проекта: формирование культурно- гигиенических навыков, закрепление представлений о правилах личной гигиены; воспитывать  у детей желание выглядеть чистыми, аккуратными и опрятными.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C:\Users\Гульназ\Desktop\проект чистюля\SDC127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3240360" cy="46085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73578" y="2276872"/>
          <a:ext cx="839685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188641"/>
            <a:ext cx="8496944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Этапы реализации проекта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этап. Организационный.</a:t>
            </a:r>
          </a:p>
          <a:p>
            <a:pPr algn="ctr"/>
            <a:endParaRPr lang="ru-RU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этап. Планирование реализации проекта.</a:t>
            </a:r>
          </a:p>
          <a:p>
            <a:pPr algn="just"/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052736"/>
            <a:ext cx="828092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Составление и обсуждение поэтапного плана работы.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Анализ проблемы.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Создание банка идей и предложений.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Подбор литературы по тематике проекта.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Подбор необходимого оборудования и пособий.</a:t>
            </a:r>
          </a:p>
          <a:p>
            <a:pPr algn="just">
              <a:buFont typeface="Arial" pitchFamily="34" charset="0"/>
              <a:buChar char="•"/>
            </a:pP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501008"/>
            <a:ext cx="842493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Определение задач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воспитательно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образовательной работы.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Планирование деятельности педагогов.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Разделение на творческие группы.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Объединение результатов коллективной деятельности.</a:t>
            </a:r>
          </a:p>
          <a:p>
            <a:pPr algn="just">
              <a:buFont typeface="Arial" pitchFamily="34" charset="0"/>
              <a:buChar char="•"/>
            </a:pP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5589240"/>
            <a:ext cx="758733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5750096"/>
            <a:ext cx="85689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этап. Реализация проекта через образовательные области.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Гульназ\Desktop\проект чистюля\SDC127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291610"/>
          </a:xfrm>
          <a:prstGeom prst="rect">
            <a:avLst/>
          </a:prstGeom>
          <a:noFill/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04048" y="4941168"/>
            <a:ext cx="3960440" cy="165618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Знаем, знаем, да, да, да!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здесь прячется вода.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Выходи, водица,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пришли умыться!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Гульназ\Desktop\проект чистюля\SDC127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8712968" cy="648071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94879" y="6021288"/>
            <a:ext cx="6154249" cy="584775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18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Намыливаем руки</a:t>
            </a:r>
            <a:endParaRPr lang="ru-RU" sz="318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Гульназ\Desktop\проект чистюля\SDC12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133350"/>
            <a:ext cx="8782050" cy="65913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6165304"/>
            <a:ext cx="6764993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Получились белые перчатки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Гульназ\Desktop\проект чистюля\SDC127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133350"/>
            <a:ext cx="8782050" cy="65913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6165304"/>
            <a:ext cx="7416823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Помыли- отжимаем ручки</a:t>
            </a:r>
            <a:endParaRPr lang="ru-RU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Гульназ\Desktop\проект чистюля\SDC127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133350"/>
            <a:ext cx="8782050" cy="65913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95678" y="6165304"/>
            <a:ext cx="6152646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</a:rPr>
              <a:t>Сухо вытираем</a:t>
            </a: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ульназ\Desktop\проект чистюля\SDC12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133350"/>
            <a:ext cx="8782050" cy="65913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4725144"/>
            <a:ext cx="8647991" cy="201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 формировании культурно- гигиенических навыков у младших дошкольников используется показ, напоминание, поощрение, совместные действия с ребенком, игровые приемы, чтение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потешек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стихотворений.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506</TotalTime>
  <Words>313</Words>
  <Application>Microsoft Office PowerPoint</Application>
  <PresentationFormat>Экран (4:3)</PresentationFormat>
  <Paragraphs>69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Эркер</vt:lpstr>
      <vt:lpstr>Поток</vt:lpstr>
      <vt:lpstr>2_Трек</vt:lpstr>
      <vt:lpstr>Солнцестояние</vt:lpstr>
      <vt:lpstr>Презентация краткосрочного проекта : «Чистюля»</vt:lpstr>
      <vt:lpstr>Презентация PowerPoint</vt:lpstr>
      <vt:lpstr>Презентация PowerPoint</vt:lpstr>
      <vt:lpstr>Знаем, знаем, да, да, да! Где здесь прячется вода. Выходи, водица, мы пришли умыться!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Чтение потешек  при умывании.       А.Барто, И.Знаменская «Купание».   А.Барто, П.Барто«Девочка чумазая».  Н.Мигунова «Малышам о гигиене».  К.Чуковский «Мойдодыр», «Федорино горе».  С. Капутикян «Хлюп-хлюп».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: «Витамин- витаминочка»</dc:title>
  <dc:creator>Гульназ</dc:creator>
  <cp:lastModifiedBy>777</cp:lastModifiedBy>
  <cp:revision>65</cp:revision>
  <dcterms:created xsi:type="dcterms:W3CDTF">2013-03-16T17:04:30Z</dcterms:created>
  <dcterms:modified xsi:type="dcterms:W3CDTF">2015-07-13T06:17:47Z</dcterms:modified>
</cp:coreProperties>
</file>