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25D483-07A6-46FB-B2BF-4DAF745A95F9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0B4BC2-FDE8-4B19-BFD1-B5443FAD8D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nimaltime.ru/mammal.php?id=lisic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opage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056784" cy="14401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Для дошкольников </a:t>
            </a:r>
            <a:r>
              <a:rPr lang="ru-RU" b="1" smtClean="0"/>
              <a:t>и школьников.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440160"/>
          </a:xfrm>
        </p:spPr>
        <p:txBody>
          <a:bodyPr/>
          <a:lstStyle/>
          <a:p>
            <a:pPr algn="ctr"/>
            <a:r>
              <a:rPr lang="ru-RU" sz="4400" dirty="0" smtClean="0"/>
              <a:t>ЛИСА ОБИТАТЕЛЬ СРЕДНЕЙ ПОЛОСЫ</a:t>
            </a:r>
            <a:endParaRPr lang="ru-RU" sz="4400" dirty="0"/>
          </a:p>
        </p:txBody>
      </p:sp>
      <p:pic>
        <p:nvPicPr>
          <p:cNvPr id="1026" name="Рисунок 1" descr="&lt;a href=&quot;http://www.flickr.com/photos/mdpettitt/&quot;&gt;Автор фото&lt;/a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64128"/>
            <a:ext cx="6480720" cy="26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5505792"/>
          </a:xfrm>
        </p:spPr>
        <p:txBody>
          <a:bodyPr>
            <a:normAutofit/>
          </a:bodyPr>
          <a:lstStyle/>
          <a:p>
            <a:r>
              <a:rPr lang="ru-RU" i="1" dirty="0"/>
              <a:t>Цель </a:t>
            </a:r>
            <a:r>
              <a:rPr lang="ru-RU" i="1" dirty="0" smtClean="0"/>
              <a:t>работы: 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познакомить с обитателем средней полосы леса - лисицей, расширять представления о внешнем виде 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и их 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характерных особенностях; 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обогатить и активизировать словарь по теме; воспитывать заботливое отношение к </a:t>
            </a:r>
            <a:r>
              <a:rPr lang="ru-RU" dirty="0" smtClean="0">
                <a:solidFill>
                  <a:srgbClr val="555555"/>
                </a:solidFill>
                <a:latin typeface="Arial"/>
              </a:rPr>
              <a:t>животным</a:t>
            </a:r>
          </a:p>
          <a:p>
            <a:r>
              <a:rPr lang="ru-RU" dirty="0" smtClean="0">
                <a:solidFill>
                  <a:srgbClr val="555555"/>
                </a:solidFill>
                <a:latin typeface="Arial"/>
              </a:rPr>
              <a:t>.</a:t>
            </a:r>
            <a:r>
              <a:rPr lang="ru-RU" i="1" dirty="0" smtClean="0"/>
              <a:t>Задачи</a:t>
            </a:r>
            <a:r>
              <a:rPr lang="ru-RU" i="1" dirty="0"/>
              <a:t>:</a:t>
            </a:r>
            <a:endParaRPr lang="ru-RU" dirty="0"/>
          </a:p>
          <a:p>
            <a:r>
              <a:rPr lang="ru-RU" i="1" dirty="0"/>
              <a:t>Развивающая – развить самостоятельность в изучении и подборе материала для проекта. </a:t>
            </a:r>
            <a:endParaRPr lang="ru-RU" dirty="0"/>
          </a:p>
          <a:p>
            <a:r>
              <a:rPr lang="ru-RU" i="1" dirty="0"/>
              <a:t>Привить любознательность.</a:t>
            </a:r>
            <a:endParaRPr lang="ru-RU" dirty="0"/>
          </a:p>
          <a:p>
            <a:r>
              <a:rPr lang="ru-RU" i="1" dirty="0"/>
              <a:t>Воспитательная- воспитать бережное отношение к животным. И любовь к поиску новых знаний.</a:t>
            </a:r>
            <a:endParaRPr lang="ru-RU" dirty="0"/>
          </a:p>
          <a:p>
            <a:r>
              <a:rPr lang="ru-RU" i="1" dirty="0"/>
              <a:t>Образовательная- научиться излагать материал интересным и доступным образом, используя материалы из доступных источников.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26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720080"/>
          </a:xfrm>
        </p:spPr>
        <p:txBody>
          <a:bodyPr/>
          <a:lstStyle/>
          <a:p>
            <a:r>
              <a:rPr lang="ru-RU" dirty="0" smtClean="0"/>
              <a:t>КРАТКОЕ ОПИСАНИЕ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774948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hlinkClick r:id="rId2"/>
              </a:rPr>
              <a:t>Лисица</a:t>
            </a:r>
            <a:r>
              <a:rPr lang="ru-RU" dirty="0"/>
              <a:t> </a:t>
            </a:r>
          </a:p>
          <a:p>
            <a:r>
              <a:rPr lang="ru-RU" cap="small" dirty="0"/>
              <a:t>Класс:</a:t>
            </a:r>
            <a:r>
              <a:rPr lang="ru-RU" dirty="0"/>
              <a:t> Млекопитающие</a:t>
            </a:r>
          </a:p>
          <a:p>
            <a:r>
              <a:rPr lang="ru-RU" cap="small" dirty="0"/>
              <a:t>Отряд:</a:t>
            </a:r>
            <a:r>
              <a:rPr lang="ru-RU" dirty="0"/>
              <a:t> Хищные </a:t>
            </a:r>
          </a:p>
          <a:p>
            <a:r>
              <a:rPr lang="ru-RU" cap="small" dirty="0"/>
              <a:t>Семейство: </a:t>
            </a:r>
            <a:r>
              <a:rPr lang="ru-RU" dirty="0"/>
              <a:t>Псовые </a:t>
            </a:r>
          </a:p>
          <a:p>
            <a:r>
              <a:rPr lang="ru-RU" cap="small" dirty="0"/>
              <a:t>Род: </a:t>
            </a:r>
            <a:r>
              <a:rPr lang="ru-RU" dirty="0"/>
              <a:t>Лиса или лисица </a:t>
            </a:r>
          </a:p>
          <a:p>
            <a:r>
              <a:rPr lang="ru-RU" cap="small" dirty="0"/>
              <a:t>Вид:</a:t>
            </a:r>
            <a:r>
              <a:rPr lang="ru-RU" dirty="0"/>
              <a:t> Рыжая лиса </a:t>
            </a:r>
          </a:p>
          <a:p>
            <a:r>
              <a:rPr lang="ru-RU" b="1" dirty="0"/>
              <a:t>Рыжая лисица </a:t>
            </a:r>
            <a:r>
              <a:rPr lang="ru-RU" dirty="0"/>
              <a:t>- хищное </a:t>
            </a:r>
            <a:r>
              <a:rPr lang="ru-RU" b="1" dirty="0"/>
              <a:t>животное</a:t>
            </a:r>
            <a:r>
              <a:rPr lang="ru-RU" dirty="0"/>
              <a:t> рода лисиц и семейства псовых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b="1" dirty="0"/>
              <a:t>лисиц </a:t>
            </a:r>
            <a:r>
              <a:rPr lang="ru-RU" dirty="0"/>
              <a:t>обычно морда узкая и заостренная, уши высокие и остроконечные. Передние и задние лапы  одинаковой длины. На передних ногах – пять пальцев, на задних – четыре. На подушечках лап - мозоли. Клыки у лисиц очень длинные. </a:t>
            </a:r>
          </a:p>
          <a:p>
            <a:r>
              <a:rPr lang="ru-RU" dirty="0"/>
              <a:t>Мех переменен в цвете, от красновато-оранжевого до желтовато-серого, в большинстве случаев – ярко-</a:t>
            </a:r>
            <a:r>
              <a:rPr lang="ru-RU" dirty="0" err="1"/>
              <a:t>рыжый</a:t>
            </a:r>
            <a:r>
              <a:rPr lang="ru-RU" dirty="0"/>
              <a:t>, с неясным темным узором. Грудь белая, брюхо белое или черное, кончик хвоста белый. Волосяной покров густой, мягкий и пушистый.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95232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648072"/>
          </a:xfrm>
        </p:spPr>
        <p:txBody>
          <a:bodyPr/>
          <a:lstStyle/>
          <a:p>
            <a:r>
              <a:rPr lang="ru-RU" dirty="0" smtClean="0"/>
              <a:t>МЕСТО ОБИТАНИЯ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96752"/>
            <a:ext cx="6984776" cy="5130904"/>
          </a:xfrm>
        </p:spPr>
        <p:txBody>
          <a:bodyPr/>
          <a:lstStyle/>
          <a:p>
            <a:r>
              <a:rPr lang="ru-RU" dirty="0"/>
              <a:t>На воле </a:t>
            </a:r>
            <a:r>
              <a:rPr lang="ru-RU" b="1" dirty="0"/>
              <a:t>лиса</a:t>
            </a:r>
            <a:r>
              <a:rPr lang="ru-RU" dirty="0"/>
              <a:t> широко </a:t>
            </a:r>
            <a:r>
              <a:rPr lang="ru-RU" dirty="0" smtClean="0"/>
              <a:t>распространена, населяет </a:t>
            </a:r>
            <a:r>
              <a:rPr lang="ru-RU" dirty="0"/>
              <a:t>леса, степи, побережье водоемов, долины рек. </a:t>
            </a:r>
          </a:p>
          <a:p>
            <a:r>
              <a:rPr lang="ru-RU" b="1" dirty="0"/>
              <a:t>Лисица</a:t>
            </a:r>
            <a:r>
              <a:rPr lang="ru-RU" dirty="0"/>
              <a:t> очень хорошо знает местность, в которой она обитает. Живет в норах, роет их самостоятельно, либо занимает чужие, принадлежащие барсукам, суркам и другим животным.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816424" cy="25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116632"/>
            <a:ext cx="5328591" cy="1224136"/>
          </a:xfrm>
        </p:spPr>
        <p:txBody>
          <a:bodyPr/>
          <a:lstStyle/>
          <a:p>
            <a:r>
              <a:rPr lang="ru-RU" dirty="0" smtClean="0"/>
              <a:t>Питание и охота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3904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25202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2197" y="2032709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/>
              <a:t>Лисы питаются мышами, кроликами, зайцами, после дождя выкапывают червяков. Еще они ловят в реке рыбу или раков. Любят полакомиться и птицей. Не боясь, лиса может забраться в курятник и украсть курочку или цыпленка. Может кушать ягоды и овощи.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Красивое </a:t>
            </a:r>
            <a:r>
              <a:rPr lang="ru-RU" dirty="0"/>
              <a:t>зрелище представляет лисица, занимающаяся зимней охотой на мышей и </a:t>
            </a:r>
            <a:r>
              <a:rPr lang="ru-RU" dirty="0" smtClean="0"/>
              <a:t>полевок.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46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4866943" cy="792088"/>
          </a:xfrm>
        </p:spPr>
        <p:txBody>
          <a:bodyPr/>
          <a:lstStyle/>
          <a:p>
            <a:r>
              <a:rPr lang="ru-RU" dirty="0">
                <a:effectLst/>
              </a:rPr>
              <a:t>Размножение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5157192" cy="489654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Лиса</a:t>
            </a:r>
            <a:r>
              <a:rPr lang="ru-RU" dirty="0"/>
              <a:t> относиться к животным, которые размножаются всего один раз в году. Время размножения зависит от обитаемой местности, погодных условий и упитанности зверя</a:t>
            </a:r>
          </a:p>
          <a:p>
            <a:r>
              <a:rPr lang="ru-RU" dirty="0"/>
              <a:t>В выводке традиционно насчитывается от 4-6 и до 12-13 щенков, внешне похожих на волчат, всего с одним отличием, белым кончиком хвоста. </a:t>
            </a:r>
            <a:endParaRPr lang="ru-RU" dirty="0" smtClean="0"/>
          </a:p>
          <a:p>
            <a:r>
              <a:rPr lang="ru-RU" b="1" dirty="0"/>
              <a:t>Лисица</a:t>
            </a:r>
            <a:r>
              <a:rPr lang="ru-RU" dirty="0"/>
              <a:t> кормит лисят молоком не более полутора месяцев, постепенно приучая их к обычной пище.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5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008112"/>
          </a:xfrm>
        </p:spPr>
        <p:txBody>
          <a:bodyPr/>
          <a:lstStyle/>
          <a:p>
            <a:pPr algn="ctr"/>
            <a:r>
              <a:rPr lang="ru-RU" dirty="0" smtClean="0"/>
              <a:t>Отображение в </a:t>
            </a:r>
            <a:r>
              <a:rPr lang="ru-RU" dirty="0" err="1" smtClean="0"/>
              <a:t>исскустве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7605464" cy="417646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Из сказок ты, наверное, уже знаешь, что лиса — очень хитрый зверь, она придумывает всякие уловки и хитрости, заметает свои следы пушистым хвостом и запутывает их так, что ее трудно найти даже собакам. Если ежик свернется комочком, чтобы лиса его не могла съесть, хитрая красавица может закатить лапой ёжика в воду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Сказки в которых лиса исполняет главную роль :</a:t>
            </a:r>
            <a:endParaRPr lang="ru-RU" dirty="0"/>
          </a:p>
          <a:p>
            <a:pPr lvl="0"/>
            <a:r>
              <a:rPr lang="ru-RU" dirty="0"/>
              <a:t> Волк и лиса.</a:t>
            </a:r>
          </a:p>
          <a:p>
            <a:pPr lvl="0"/>
            <a:r>
              <a:rPr lang="ru-RU" dirty="0"/>
              <a:t>Колобок.</a:t>
            </a:r>
          </a:p>
          <a:p>
            <a:pPr lvl="0"/>
            <a:r>
              <a:rPr lang="ru-RU" dirty="0"/>
              <a:t>Лиса и петушок.</a:t>
            </a:r>
          </a:p>
          <a:p>
            <a:pPr lvl="0"/>
            <a:r>
              <a:rPr lang="ru-RU" dirty="0"/>
              <a:t>Лиса и заяц.</a:t>
            </a:r>
          </a:p>
          <a:p>
            <a:pPr lvl="0"/>
            <a:r>
              <a:rPr lang="ru-RU" dirty="0"/>
              <a:t>Лиса и журавль.</a:t>
            </a:r>
          </a:p>
          <a:p>
            <a:pPr lvl="0"/>
            <a:r>
              <a:rPr lang="ru-RU" dirty="0"/>
              <a:t>Лиса и дрозд.</a:t>
            </a:r>
          </a:p>
          <a:p>
            <a:pPr lvl="0"/>
            <a:r>
              <a:rPr lang="ru-RU" b="1" dirty="0" smtClean="0"/>
              <a:t>Стих </a:t>
            </a:r>
            <a:r>
              <a:rPr lang="ru-RU" b="1" dirty="0"/>
              <a:t>про лису для детей</a:t>
            </a:r>
          </a:p>
          <a:p>
            <a:pPr marL="45720" lvl="0" indent="0">
              <a:buNone/>
            </a:pPr>
            <a:r>
              <a:rPr lang="ru-RU" dirty="0"/>
              <a:t>Вы не видели в лесу</a:t>
            </a:r>
            <a:br>
              <a:rPr lang="ru-RU" dirty="0"/>
            </a:br>
            <a:r>
              <a:rPr lang="ru-RU" dirty="0"/>
              <a:t>Ярко-рыжую лису?</a:t>
            </a:r>
            <a:br>
              <a:rPr lang="ru-RU" dirty="0"/>
            </a:br>
            <a:r>
              <a:rPr lang="ru-RU" dirty="0"/>
              <a:t>Эта рыжая плутовка</a:t>
            </a:r>
            <a:br>
              <a:rPr lang="ru-RU" dirty="0"/>
            </a:br>
            <a:r>
              <a:rPr lang="ru-RU" dirty="0"/>
              <a:t>След свой прячет очень ловко.</a:t>
            </a:r>
          </a:p>
          <a:p>
            <a:pPr marL="45720" lvl="0" indent="0">
              <a:buNone/>
            </a:pPr>
            <a:r>
              <a:rPr lang="ru-RU" dirty="0"/>
              <a:t>Т. </a:t>
            </a:r>
            <a:r>
              <a:rPr lang="ru-RU" dirty="0" err="1"/>
              <a:t>Патракеева</a:t>
            </a:r>
            <a:endParaRPr lang="ru-RU" dirty="0"/>
          </a:p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2403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152128"/>
          </a:xfrm>
        </p:spPr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4077072" cy="4104456"/>
          </a:xfrm>
        </p:spPr>
        <p:txBody>
          <a:bodyPr/>
          <a:lstStyle/>
          <a:p>
            <a:r>
              <a:rPr lang="ru-RU" dirty="0"/>
              <a:t>Лисичка-сестричка из детских сказок, эта маленькая рыжая плутовка живет припеваючи и в современном мире. И все благодаря своей хитрости и способности приспосабливаться к любым условиям обитания, даже самым тяжелым.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7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16632"/>
            <a:ext cx="7262192" cy="792088"/>
          </a:xfrm>
        </p:spPr>
        <p:txBody>
          <a:bodyPr/>
          <a:lstStyle/>
          <a:p>
            <a:pPr algn="ctr"/>
            <a:r>
              <a:rPr lang="ru-RU" sz="2400" i="1" dirty="0"/>
              <a:t>Список используемой литературы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272808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lvl="0"/>
            <a:r>
              <a:rPr lang="ru-RU" i="1" dirty="0"/>
              <a:t>Сетевой журнал "</a:t>
            </a:r>
            <a:r>
              <a:rPr lang="ru-RU" i="1" u="sng" dirty="0">
                <a:hlinkClick r:id="rId2"/>
              </a:rPr>
              <a:t>Живая Планета</a:t>
            </a:r>
            <a:r>
              <a:rPr lang="ru-RU" i="1" dirty="0"/>
              <a:t>" 07 декабря 2009</a:t>
            </a:r>
            <a:endParaRPr lang="ru-RU" dirty="0"/>
          </a:p>
          <a:p>
            <a:r>
              <a:rPr lang="ru-RU" dirty="0"/>
              <a:t>    2.«Жизнь Животных», т.7; Москва, «Просвещение», 1989.</a:t>
            </a:r>
          </a:p>
          <a:p>
            <a:r>
              <a:rPr lang="ru-RU" dirty="0"/>
              <a:t>3. «Энциклопедия для школьника» ; Москва , «Просвещение», 20012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1108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496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ЛИСА ОБИТАТЕЛЬ СРЕДНЕЙ ПОЛОСЫ</vt:lpstr>
      <vt:lpstr> </vt:lpstr>
      <vt:lpstr>КРАТКОЕ ОПИСАНИЕ </vt:lpstr>
      <vt:lpstr>МЕСТО ОБИТАНИЯ </vt:lpstr>
      <vt:lpstr>Питание и охота</vt:lpstr>
      <vt:lpstr>Размножение  </vt:lpstr>
      <vt:lpstr>Отображение в исскустве</vt:lpstr>
      <vt:lpstr>Заключение </vt:lpstr>
      <vt:lpstr>Список используемой литературы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ЛИСА ОБИТАТЕЛЬ СРЕДНЕЙ ПОЛОСЫ</dc:title>
  <dc:creator>WinXPProSP3</dc:creator>
  <cp:lastModifiedBy>WinXPProSP3</cp:lastModifiedBy>
  <cp:revision>11</cp:revision>
  <dcterms:created xsi:type="dcterms:W3CDTF">2015-01-08T07:01:50Z</dcterms:created>
  <dcterms:modified xsi:type="dcterms:W3CDTF">2015-08-17T16:23:53Z</dcterms:modified>
</cp:coreProperties>
</file>