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4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4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FF60-CD2E-407F-9F23-624D1E934401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42E7-E03F-426B-904C-EE3CCE51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2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27000">
        <p:split orient="vert"/>
      </p:transition>
    </mc:Choice>
    <mc:Fallback xmlns="">
      <p:transition spd="slow" advClick="0" advTm="27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09550" y="298768"/>
            <a:ext cx="8911590" cy="5850572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Методы музыкального воспитания в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семье.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	Методы </a:t>
            </a:r>
            <a:r>
              <a:rPr lang="ru-RU" sz="3100" b="1" dirty="0"/>
              <a:t>семейного музыкального воспитания строятся на основе активного взаимодействия взрослого и ребёнка. Они разнообразны, но основными являются</a:t>
            </a:r>
            <a:r>
              <a:rPr lang="ru-RU" sz="3100" b="1" dirty="0" smtClean="0"/>
              <a:t>: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sz="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r>
              <a:rPr lang="ru-RU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. Метод убеждения средствами </a:t>
            </a:r>
            <a:r>
              <a:rPr lang="ru-RU" sz="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музыки.</a:t>
            </a:r>
          </a:p>
          <a:p>
            <a:pPr algn="just"/>
            <a:r>
              <a:rPr lang="ru-RU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400" dirty="0" smtClean="0"/>
              <a:t>	</a:t>
            </a:r>
            <a:r>
              <a:rPr lang="ru-RU" sz="3400" b="1" dirty="0" smtClean="0"/>
              <a:t>Исполнение </a:t>
            </a:r>
            <a:r>
              <a:rPr lang="ru-RU" sz="3400" b="1" dirty="0"/>
              <a:t>музыки должно быть ярким, темпераментным, выразительным, доступным</a:t>
            </a:r>
            <a:r>
              <a:rPr lang="ru-RU" sz="3400" b="1" dirty="0" smtClean="0"/>
              <a:t>.</a:t>
            </a:r>
          </a:p>
          <a:p>
            <a:pPr algn="just"/>
            <a:r>
              <a:rPr lang="ru-RU" sz="3400" b="1" dirty="0" smtClean="0"/>
              <a:t>	Родителям </a:t>
            </a:r>
            <a:r>
              <a:rPr lang="ru-RU" sz="3400" b="1" dirty="0"/>
              <a:t>самим необходимо предварительно ознакомиться в процессе многократного прослушивания с музыкальным произведением, чтобы понять, о чем рассказывает музыка, а затем слушать вместе с ребёнком, разъяснять тему, содержание песни</a:t>
            </a:r>
            <a:r>
              <a:rPr lang="ru-RU" sz="3400" b="1" dirty="0" smtClean="0"/>
              <a:t>.</a:t>
            </a:r>
          </a:p>
          <a:p>
            <a:pPr algn="just"/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 smtClean="0"/>
              <a:t>	Музыка </a:t>
            </a:r>
            <a:r>
              <a:rPr lang="ru-RU" sz="3400" b="1" dirty="0"/>
              <a:t>- "язык чувств". Она волнует, создаёт определённое настроение, вызывает ответно мысли, заставляет думать. Поэтому важно </a:t>
            </a:r>
            <a:r>
              <a:rPr lang="ru-RU" sz="3400" b="1" dirty="0" smtClean="0"/>
              <a:t>пояснением, </a:t>
            </a:r>
            <a:r>
              <a:rPr lang="ru-RU" sz="3400" b="1" dirty="0"/>
              <a:t>словом усилить переживание ребёнка и направить внимание на средства музыкальной выразительности</a:t>
            </a:r>
            <a:r>
              <a:rPr lang="ru-RU" sz="3400" b="1" dirty="0" smtClean="0"/>
              <a:t>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984" y="525780"/>
            <a:ext cx="2323857" cy="304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895" y="3934968"/>
            <a:ext cx="2290946" cy="270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8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9675">
        <p:split orient="vert"/>
      </p:transition>
    </mc:Choice>
    <mc:Fallback xmlns="">
      <p:transition spd="slow" advClick="0" advTm="296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38874" y="505302"/>
            <a:ext cx="8435953" cy="59877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2.Метод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приучения,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упражнений.</a:t>
            </a:r>
          </a:p>
          <a:p>
            <a:pPr algn="just"/>
            <a:r>
              <a:rPr lang="ru-RU" dirty="0" smtClean="0"/>
              <a:t>	Необходимо </a:t>
            </a:r>
            <a:r>
              <a:rPr lang="ru-RU" dirty="0"/>
              <a:t>постоянно учить детей внимательно слушать, различать и сравнивать характерные особенности звучания, улавливать нюансы, активно действовать, постоянно вызывать интерес к музыке, потребность общения с ней. Эта работа ведётся последовательно из года в год, изо дня в день.</a:t>
            </a:r>
            <a:br>
              <a:rPr lang="ru-RU" dirty="0"/>
            </a:br>
            <a:r>
              <a:rPr lang="ru-RU" dirty="0"/>
              <a:t>Иногда надо ждать годами, чтобы однажды сердце ребёнка дрогнуло, переполнилось чувством прекрасного.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В</a:t>
            </a:r>
            <a:r>
              <a:rPr lang="ru-RU" dirty="0"/>
              <a:t>. А. Сухомлинский писал: </a:t>
            </a:r>
            <a:r>
              <a:rPr lang="ru-RU" dirty="0" smtClean="0"/>
              <a:t>"Одна </a:t>
            </a:r>
            <a:r>
              <a:rPr lang="ru-RU" dirty="0"/>
              <a:t>из важных задач воспитателя состоит в том, чтобы, образно говоря, дать в руки каждому ребёнку скрипку, чтобы каждый чувствовал, как рождается музыка</a:t>
            </a:r>
            <a:r>
              <a:rPr lang="ru-RU" dirty="0" smtClean="0"/>
              <a:t>".</a:t>
            </a:r>
          </a:p>
          <a:p>
            <a:pPr algn="just"/>
            <a:r>
              <a:rPr lang="ru-RU" dirty="0" smtClean="0"/>
              <a:t>	Приучая </a:t>
            </a:r>
            <a:r>
              <a:rPr lang="ru-RU" dirty="0"/>
              <a:t>детей эстетически относиться к музыке, родители должны проявить много повседневных усилий, терпения и настойчивости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8" r="22032"/>
          <a:stretch/>
        </p:blipFill>
        <p:spPr>
          <a:xfrm>
            <a:off x="281326" y="505302"/>
            <a:ext cx="2564743" cy="2673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0" t="24925" r="19536"/>
          <a:stretch/>
        </p:blipFill>
        <p:spPr>
          <a:xfrm>
            <a:off x="178454" y="3772979"/>
            <a:ext cx="3280410" cy="2364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7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1540">
        <p:split orient="vert"/>
      </p:transition>
    </mc:Choice>
    <mc:Fallback xmlns="">
      <p:transition spd="slow" advClick="0" advTm="315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70580"/>
            <a:ext cx="876681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Виды </a:t>
            </a:r>
            <a:endParaRPr lang="ru-RU" sz="28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музыкальной 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деятельности в 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семье.</a:t>
            </a:r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</a:br>
            <a:endParaRPr lang="ru-RU" sz="2000" dirty="0" smtClean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Пение.</a:t>
            </a:r>
            <a: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Дошкольникам свойственна потребность выражать свои настроения в пении. Голос ребёнка - естественный инструмент, которым он обладает с ранних лет. Пение благотворно влияет на детский организм, помогает развитию речи, углублению дыхания, укреплению голосового аппарата.</a:t>
            </a:r>
            <a:b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Значение пения в том, чтобы ребёнок правильно понял содержание музыкальных образов, проявил свои чувства в естественном пении.</a:t>
            </a:r>
            <a:b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Пойте почаще вместе с детьми их любимые песни</a:t>
            </a:r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ctr"/>
            <a:endParaRPr lang="ru-RU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Музыкально-ритмические движения.</a:t>
            </a:r>
            <a: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Необходимо как можно раньше развивать умения согласовывать свои движения с музыкой в доступной и интересной для детей форме: ритмических упражнений, музыкальных игр, танцев.</a:t>
            </a:r>
            <a:b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ранних этапах музыкального развития дети непроизвольны в своих действиях. Чем сложнее и объёмнее музыкальные произведения, тем больше движений, тем интенсивнее развивается слуховое внимание. Рождается творческое воображение, развиваются волевые качества.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4" t="2833" r="8403" b="7668"/>
          <a:stretch/>
        </p:blipFill>
        <p:spPr>
          <a:xfrm>
            <a:off x="8995410" y="1543050"/>
            <a:ext cx="3025438" cy="3943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2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329">
        <p:split orient="vert"/>
      </p:transition>
    </mc:Choice>
    <mc:Fallback xmlns="">
      <p:transition spd="slow" advClick="0" advTm="3032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5" r="11805"/>
          <a:stretch/>
        </p:blipFill>
        <p:spPr>
          <a:xfrm>
            <a:off x="0" y="826621"/>
            <a:ext cx="2946620" cy="26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41" r="13665"/>
          <a:stretch/>
        </p:blipFill>
        <p:spPr>
          <a:xfrm>
            <a:off x="81481" y="3874883"/>
            <a:ext cx="2729685" cy="283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70464" y="0"/>
            <a:ext cx="9521536" cy="285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sz="1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Слушание 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музыки в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семье.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Включает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себя: знакомство детей с музыкальными произведениями, привитие навыков культуры слушания музыки, формирование музыкального вкуса.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Навыки культуры восприятия формируются путём многократного прослушивания музыки, доступной детскому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пониманию.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раннем детстве развивается умение прислушиваться к музыкальным звукам. Детей 3-4 лет приучают дослушивать песню до конца, не отвлекаясь. У старших дошкольников эти навыки углубляются. В более старшем возрасте благодаря этим навыкам он станет активным слушателем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музыки.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6945" y="2649118"/>
            <a:ext cx="931113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Игра на детских музыкальных инструментах.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Вызывает у ребёнка большой интерес. Ими широко надо пользоваться в семье, вовлекая тем самым малыша в сферу музыки, помогая развитию его творческих способностей. Детские инструменты должны звучать чисто, быть доступными детям по своему размеру, весу, простыми по конструкции, достаточно прочными.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В раннем и младшем дошкольном возрасте применяют погремушки, колокольчики, дудочки, маленькие бубны. Надо помнить, что в этом возрасте необходимо особенно бережно относиться к слуху малыша.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Старшие дошкольники должны знать названия инструментов, характер звучания (цитра по звучанию нежная, мягкая; металлофон звенящий; аккордеон звучный; тарелки звонкие, громкие; барабан гремящий), правила хранения инструментов, правила пользования. Должны играть индивидуально простейшие песенки, импровизировать ритмические и мелодические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попевки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8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9236">
        <p:split orient="vert"/>
      </p:transition>
    </mc:Choice>
    <mc:Fallback xmlns="">
      <p:transition spd="slow" advClick="0" advTm="492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392" y="3111366"/>
            <a:ext cx="4403722" cy="331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34440" y="696360"/>
            <a:ext cx="10172700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1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535" y="514217"/>
            <a:ext cx="837445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того, чтобы музыкальное развитие ребёнка было эффективным, </a:t>
            </a:r>
            <a:r>
              <a:rPr lang="ru-RU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нужно: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1)Постоянно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следить, чтобы ребёнок правильно произносил слова, если в речи есть дефекты, вовремя обратиться к логопеду, к лор врачу, если сильно возбуждается без причин- к невропатологу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2)Следить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 музыкальным словарем ребёнка, добиваться увеличения количества употребляемых им эмоционально - выразительных слов, объяснять каждое непонятное музыкальное слово или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предложение.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3)Читать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детям стихи, сказки, рассказы о детстве, творчестве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композиторов.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4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Петь, играть, танцевать вместе с детьми под музыку и без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5)Ходить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всей семьёй в театры, цирк на детские музыкальные представления, оперу, балет, если нет возможности посещать их, купить диски с музыкальными произведениями и смотреть их вместе с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детьми.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6)Не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сравнивать музыкальные способности своего ребёнка с другими детьми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5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1821">
        <p:split orient="vert"/>
      </p:transition>
    </mc:Choice>
    <mc:Fallback xmlns="">
      <p:transition spd="slow" advClick="0" advTm="3182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1.9|1.5|2.4|2|1.6|1.9|1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7|1.5|1.5|5.8|5.8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|1.9|1.6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2|2.4|6.7|7.8|2.9|8.9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8|3.8|4.4|2|2.1|6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36</Words>
  <Application>Microsoft Office PowerPoint</Application>
  <PresentationFormat>Широкоэкранный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 Unicode MS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46</cp:revision>
  <dcterms:created xsi:type="dcterms:W3CDTF">2015-03-15T11:19:08Z</dcterms:created>
  <dcterms:modified xsi:type="dcterms:W3CDTF">2015-08-20T15:44:37Z</dcterms:modified>
</cp:coreProperties>
</file>