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6BB7-2B33-4B09-9B9A-2EB004FC2FC8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2179-8CC8-46E9-B2B7-ADBD2F78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7EDA-383E-419C-927F-A99AC7F1AFC9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763D-A5AA-413E-A9AB-24ECAB403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990E-78BC-46AD-92EA-7463E9420C7F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D01B-C394-4518-AECE-94DB715AC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0568-FB19-4A6F-9961-3374D4834E89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A46E-A22F-45A2-B516-4BC8821BA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7530-DBF8-438F-8D65-F39FD8DB71C7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387D-D94B-4A72-A0C3-3D3194EE2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849F-4CEB-421D-A211-6B502CE416A8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707C-FF64-4037-85A7-DB039D0D6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F3D6-A913-47C2-8BF1-F31779C80D83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A4E3-3B82-47CA-8A62-9EAE22848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0FC9-84CA-4EEE-BD69-EC8275FDE7F5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F299-3807-49A5-9559-10DF43BEF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9B8F-A74B-479D-A8B5-B866ED186ADB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3DAC-7521-497C-BCB5-659BEAD3A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92F6-31CC-440F-9968-39A4F35638C3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01EE-D96E-495C-A4C9-6C4E06B7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F84A-F5D8-4C63-BDA5-518E7ADDBF39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4C35-6C37-42BE-A553-E890E108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4D7745-1CE7-4D59-A00B-F16E1BDA31FA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F3ECCD-5511-4421-819C-ECAAB04EB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062664" cy="201622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  <a:cs typeface="Arabic Typesetting" pitchFamily="66" charset="-78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cs typeface="Arabic Typesetting" pitchFamily="66" charset="-78"/>
              </a:rPr>
            </a:br>
            <a:r>
              <a:rPr lang="ru-RU" sz="5400" b="1" dirty="0" smtClean="0">
                <a:solidFill>
                  <a:srgbClr val="0070C0"/>
                </a:solidFill>
                <a:cs typeface="Arabic Typesetting" pitchFamily="66" charset="-78"/>
              </a:rPr>
              <a:t>ХЛЕБ ВСЕМУ ГОЛОВА.</a:t>
            </a:r>
            <a:endParaRPr lang="ru-RU" sz="5400" b="1" dirty="0" smtClean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6021288"/>
            <a:ext cx="4752528" cy="504056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Воспитатель: Л.Б. </a:t>
            </a:r>
            <a:r>
              <a:rPr lang="ru-RU" b="1" u="sng" dirty="0" err="1" smtClean="0">
                <a:solidFill>
                  <a:srgbClr val="0070C0"/>
                </a:solidFill>
              </a:rPr>
              <a:t>Баранцева</a:t>
            </a:r>
            <a:endParaRPr lang="ru-RU" b="1" u="sng" dirty="0" smtClean="0">
              <a:solidFill>
                <a:srgbClr val="0070C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43608" y="421214"/>
            <a:ext cx="7308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 сад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вида № 8 станицы Ленинградской муниципального образования Ленинградский район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79712" y="3789040"/>
            <a:ext cx="5982816" cy="3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Arabic Typesetting" pitchFamily="66" charset="-78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Arabic Typesetting" pitchFamily="66" charset="-78"/>
              </a:rPr>
            </a:b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ктория\Desktop\9_94_290_0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304" y="548680"/>
            <a:ext cx="8405521" cy="578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Пословицы и поговорки о хлебе.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Хлеб всему голова.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Бог на стене, хлеб на столе.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Просим к нашему хлебу и соли.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Сколько ни думай, а лучше хлеба-соли не придумаешь.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003232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Береги хлеб для еды, а деньги для беды.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Только ангелы с неба не просят </a:t>
            </a:r>
            <a:r>
              <a:rPr lang="ru-RU" b="1" dirty="0" smtClean="0">
                <a:solidFill>
                  <a:srgbClr val="0070C0"/>
                </a:solidFill>
              </a:rPr>
              <a:t>хлеба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 шуба греет, а хлеб.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Будет хлеб - будет и обед.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Лучше хлеб с водой, чем пирог с бедой.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72808" cy="600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Познакомим наших малышей с хлебом, расскажем о том, как люди его выращивали раньше и как выращивают сейчас, какие умные машины придумали люди в помощь себе. Познакомим с профессиями людей, которые для нас выращивают хлеб.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выращивают хлеб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</a:t>
            </a:r>
            <a:r>
              <a:rPr lang="ru-RU" sz="2400" b="1" dirty="0" smtClean="0">
                <a:solidFill>
                  <a:srgbClr val="0070C0"/>
                </a:solidFill>
              </a:rPr>
              <a:t>Сначала выращивают пшеницу. Чтобы получить хороший урожай, ее засеивают под зиму. Поле под ее выращивание тщательно подготавливают: очищают от сорняков, удобряют и вспахивают.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Виктория\Desktop\дождь посе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69342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        </a:t>
            </a:r>
            <a:r>
              <a:rPr lang="ru-RU" sz="2800" b="1" dirty="0" smtClean="0">
                <a:solidFill>
                  <a:srgbClr val="0070C0"/>
                </a:solidFill>
              </a:rPr>
              <a:t>Посев семян производится при помощи специальной техники. После появления всходов пшеницу обрабатывают от вредителей и повторно удобряют. 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Виктория\Desktop\1432197288_9b0282e63bf10047081b7c0c18a452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70C0"/>
                </a:solidFill>
              </a:rPr>
              <a:t>Убирают урожай после того, как зерна полностью созреют 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Виктория\Desktop\1359744327_ze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663952" cy="424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ктория\Desktop\2_266.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73012"/>
            <a:ext cx="7200294" cy="4803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91264" cy="57935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После этого пшеница попадает на мельницу, где из нее делают муку.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Виктория\Desktop\it_26801_94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808343" cy="3912009"/>
          </a:xfrm>
          <a:prstGeom prst="rect">
            <a:avLst/>
          </a:prstGeom>
          <a:noFill/>
        </p:spPr>
      </p:pic>
      <p:pic>
        <p:nvPicPr>
          <p:cNvPr id="6147" name="Picture 3" descr="C:\Users\Виктория\Desktop\muka_5873493874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18111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70C0"/>
                </a:solidFill>
              </a:rPr>
              <a:t>Золотистую пшеницу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Жернова сотрут в муку.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Из муки замесим тесто –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формочках в печи ей место.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Подрумянился, окреп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жаркой печке вкусный хлеб. 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4038600" cy="557748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Рожь, пшеница в век из века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Щедро кормят человека.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Плюшки с маком, кекс сметанный,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Чёрный с тмином, пеклеванный,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Калачи, батоны, халы…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Хлеб для маленьких и старых,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Для Танюшек и Наташ. 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Добрый хлеб – кормилец наш! 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Виктория\Desktop\obshestvo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3221335" cy="241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Из муки делают хлеб на хлебозаводе.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Виктория\Desktop\88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04456" cy="3921149"/>
          </a:xfrm>
          <a:prstGeom prst="rect">
            <a:avLst/>
          </a:prstGeom>
          <a:noFill/>
        </p:spPr>
      </p:pic>
      <p:pic>
        <p:nvPicPr>
          <p:cNvPr id="9219" name="Picture 3" descr="C:\Users\Виктория\Desktop\Pekar_-_vypechka_hle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5005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61</TotalTime>
  <Words>160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66</vt:lpstr>
      <vt:lpstr> ХЛЕБ ВСЕМУ ГОЛОВА.</vt:lpstr>
      <vt:lpstr>Слайд 2</vt:lpstr>
      <vt:lpstr>Как выращивают хлеб</vt:lpstr>
      <vt:lpstr>Слайд 4</vt:lpstr>
      <vt:lpstr>Слайд 5</vt:lpstr>
      <vt:lpstr>Слайд 6</vt:lpstr>
      <vt:lpstr>Слайд 7</vt:lpstr>
      <vt:lpstr>Слайд 8</vt:lpstr>
      <vt:lpstr>Из муки делают хлеб на хлебозаводе.</vt:lpstr>
      <vt:lpstr>Слайд 10</vt:lpstr>
      <vt:lpstr>Пословицы и поговорки о хлебе.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ВСЕМУ ГОЛОВА.</dc:title>
  <dc:creator>Виктория</dc:creator>
  <cp:lastModifiedBy>Виктория</cp:lastModifiedBy>
  <cp:revision>8</cp:revision>
  <dcterms:created xsi:type="dcterms:W3CDTF">2015-07-30T14:48:36Z</dcterms:created>
  <dcterms:modified xsi:type="dcterms:W3CDTF">2015-07-30T18:20:51Z</dcterms:modified>
</cp:coreProperties>
</file>