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27"/>
  </p:notesMasterIdLst>
  <p:sldIdLst>
    <p:sldId id="28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1" d="100"/>
          <a:sy n="51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6D4F-D3D9-4F57-9D07-3FABF3006E2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9D53-7A1E-4C4A-A77E-13D09B2B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A427AC2-B4E6-4EC8-867E-18321077EBAA}" type="slidenum">
              <a:rPr lang="ru-RU" sz="1100">
                <a:solidFill>
                  <a:prstClr val="black"/>
                </a:solidFill>
                <a:latin typeface="Arial" charset="0"/>
                <a:ea typeface="MS Gothic" charset="-128"/>
              </a:rPr>
              <a:pPr defTabSz="39382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ru-RU" sz="1100" dirty="0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93B91B50-3912-42ED-B945-7EA9F9E58473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58074BC7-9ED8-4BF7-AF85-DAEBE0C62381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EB368E60-8EED-478B-8E39-841524267FBB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9909B2B2-B3B5-44E4-B97F-BF8ECEA37017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4B878D8D-D577-4F66-B93C-38DA6CF7C86D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ADF1BA7F-DAED-4BEB-BF4F-2F211A0257CE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A8076BCC-798E-42A8-84B9-D54F65322A2E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9E400EC7-D2EC-43BC-99E1-BC5127A5C16D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42C6735-E81E-4436-9BAD-348B169E44B2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2524CD01-A406-400A-B30E-DF834DE14374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5C1222F5-BF42-411B-B603-CCD22A198DDD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>
              <a:ea typeface="MS Gothic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1C20D6F-2120-48C1-A92A-AA38984D91AE}" type="slidenum">
              <a:rPr lang="ru-RU" kern="1200">
                <a:ea typeface="MS Gothic" charset="-128"/>
              </a:rPr>
              <a:pPr defTabSz="407526" rtl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kern="1200"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5000">
    <p:newsflash/>
  </p:transition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7274-306C-4EAF-9BD9-C4AFB25A43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C0C0-27C9-4BD3-9F88-E00F420ED639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Detskie-pesni-leto---eto-horosho33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85022">
            <a:off x="779919" y="1779067"/>
            <a:ext cx="7565799" cy="22997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-124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Летняя оздоровительная работа в МБДОУ «Березка»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средней группы «Румяные щечки»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 год.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Detskie-pesni-leto---eto-horosho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5214942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Массаж ног</a:t>
            </a:r>
            <a:r>
              <a:rPr lang="ru-RU" dirty="0" smtClean="0">
                <a:solidFill>
                  <a:srgbClr val="00642D"/>
                </a:solidFill>
              </a:rPr>
              <a:t>.</a:t>
            </a:r>
            <a:endParaRPr lang="ru-RU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AM_07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785926"/>
            <a:ext cx="4443038" cy="3071834"/>
          </a:xfrm>
          <a:prstGeom prst="rightArrowCallout">
            <a:avLst/>
          </a:prstGeom>
        </p:spPr>
      </p:pic>
      <p:pic>
        <p:nvPicPr>
          <p:cNvPr id="5" name="Рисунок 4" descr="SAM_07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79257" y="3143248"/>
            <a:ext cx="4957158" cy="3052085"/>
          </a:xfrm>
          <a:prstGeom prst="leftArrowCallou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Тянем пяточку носочек.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6" name="Содержимое 5" descr="SAM_07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2000240"/>
            <a:ext cx="4029634" cy="2857520"/>
          </a:xfrm>
          <a:prstGeom prst="roundRect">
            <a:avLst/>
          </a:prstGeom>
        </p:spPr>
      </p:pic>
      <p:pic>
        <p:nvPicPr>
          <p:cNvPr id="7" name="Рисунок 6" descr="SAM_07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214687"/>
            <a:ext cx="4143372" cy="2761194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44085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Весёлые соревнования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DC130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785926"/>
            <a:ext cx="3500966" cy="2625725"/>
          </a:xfrm>
          <a:prstGeom prst="round2DiagRect">
            <a:avLst/>
          </a:prstGeom>
        </p:spPr>
      </p:pic>
      <p:pic>
        <p:nvPicPr>
          <p:cNvPr id="5" name="Рисунок 4" descr="SDC130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3" y="3000373"/>
            <a:ext cx="4095745" cy="3071809"/>
          </a:xfrm>
          <a:prstGeom prst="round2Diag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65517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День начинали с зарядки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5" name="Рисунок 4" descr="DSCN15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127" y="1689088"/>
            <a:ext cx="6993897" cy="4740308"/>
          </a:xfrm>
          <a:prstGeom prst="ellipse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44085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На улице дождь, а у нас весёлые соревнования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DC13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1" y="1857364"/>
            <a:ext cx="3619525" cy="2714644"/>
          </a:xfrm>
          <a:prstGeom prst="roundRect">
            <a:avLst/>
          </a:prstGeom>
        </p:spPr>
      </p:pic>
      <p:pic>
        <p:nvPicPr>
          <p:cNvPr id="5" name="Рисунок 4" descr="SDC130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3" y="3429001"/>
            <a:ext cx="3905245" cy="2928934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7266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«А ну-ка, девочки, а ну-ка, мальчики!»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DC130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357431"/>
            <a:ext cx="3810027" cy="2857520"/>
          </a:xfrm>
          <a:prstGeom prst="round2DiagRect">
            <a:avLst/>
          </a:prstGeom>
        </p:spPr>
      </p:pic>
      <p:pic>
        <p:nvPicPr>
          <p:cNvPr id="5" name="Рисунок 4" descr="SDC130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9" y="3643315"/>
            <a:ext cx="3786182" cy="2839637"/>
          </a:xfrm>
          <a:prstGeom prst="round2DiagRect">
            <a:avLst>
              <a:gd name="adj1" fmla="val 30851"/>
              <a:gd name="adj2" fmla="val 0"/>
            </a:avLst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44085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Знаем – спорт полезен и взрослым, и малышам.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3" name="Рисунок 2" descr="DSCN1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000240"/>
            <a:ext cx="3929090" cy="2946817"/>
          </a:xfrm>
          <a:prstGeom prst="roundRect">
            <a:avLst/>
          </a:prstGeom>
        </p:spPr>
      </p:pic>
      <p:pic>
        <p:nvPicPr>
          <p:cNvPr id="4" name="Рисунок 3" descr="DSCN16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357562"/>
            <a:ext cx="4095778" cy="3071834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36942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642D"/>
                </a:solidFill>
              </a:rPr>
              <a:t>Поиграли – можно и поработать!          Всё лето нас радовали наши цветы</a:t>
            </a:r>
            <a:endParaRPr lang="ru-RU" sz="3200" i="1" dirty="0">
              <a:solidFill>
                <a:srgbClr val="00642D"/>
              </a:solidFill>
            </a:endParaRPr>
          </a:p>
        </p:txBody>
      </p:sp>
      <p:pic>
        <p:nvPicPr>
          <p:cNvPr id="3" name="Рисунок 2" descr="DSCN16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2714620"/>
            <a:ext cx="3956790" cy="3286148"/>
          </a:xfrm>
          <a:prstGeom prst="teardrop">
            <a:avLst/>
          </a:prstGeom>
        </p:spPr>
      </p:pic>
      <p:pic>
        <p:nvPicPr>
          <p:cNvPr id="4" name="Рисунок 3" descr="DSCN16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1785926"/>
            <a:ext cx="3857652" cy="2962126"/>
          </a:xfrm>
          <a:prstGeom prst="teardrop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29798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Учимся играть в волейбол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DSCN16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428736"/>
            <a:ext cx="3214710" cy="2428892"/>
          </a:xfrm>
          <a:prstGeom prst="flowChartAlternateProcess">
            <a:avLst/>
          </a:prstGeom>
        </p:spPr>
      </p:pic>
      <p:pic>
        <p:nvPicPr>
          <p:cNvPr id="6" name="Рисунок 5" descr="DSCN16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410876"/>
            <a:ext cx="3238522" cy="2428892"/>
          </a:xfrm>
          <a:prstGeom prst="flowChartAlternateProcess">
            <a:avLst/>
          </a:prstGeom>
        </p:spPr>
      </p:pic>
      <p:pic>
        <p:nvPicPr>
          <p:cNvPr id="7" name="Рисунок 6" descr="DSCN16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28860" y="3857628"/>
            <a:ext cx="3786214" cy="2583396"/>
          </a:xfrm>
          <a:prstGeom prst="flowChartAlternateProcess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297983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642D"/>
                </a:solidFill>
              </a:rPr>
              <a:t>Вновь на улице дождь, в группе проводим профилактику плоскостопия</a:t>
            </a:r>
            <a:r>
              <a:rPr lang="ru-RU" i="1" dirty="0" smtClean="0">
                <a:solidFill>
                  <a:srgbClr val="00642D"/>
                </a:solidFill>
              </a:rPr>
              <a:t>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AM_04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714488"/>
            <a:ext cx="2411033" cy="3214710"/>
          </a:xfrm>
          <a:prstGeom prst="roundRect">
            <a:avLst/>
          </a:prstGeom>
        </p:spPr>
      </p:pic>
      <p:pic>
        <p:nvPicPr>
          <p:cNvPr id="5" name="Рисунок 4" descr="SAM_04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3347710"/>
            <a:ext cx="2286016" cy="3153125"/>
          </a:xfrm>
          <a:prstGeom prst="roundRect">
            <a:avLst/>
          </a:prstGeom>
        </p:spPr>
      </p:pic>
      <p:pic>
        <p:nvPicPr>
          <p:cNvPr id="6" name="Рисунок 5" descr="SAM_04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7" y="1714488"/>
            <a:ext cx="2428892" cy="3238522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00642D"/>
                </a:solidFill>
                <a:cs typeface="AngsanaUPC" pitchFamily="18" charset="-34"/>
              </a:rPr>
              <a:t>Летние денечки встречают «Румяные щечки»!</a:t>
            </a:r>
            <a:endParaRPr lang="ru-RU" i="1" dirty="0">
              <a:solidFill>
                <a:srgbClr val="00642D"/>
              </a:solidFill>
              <a:cs typeface="AngsanaUPC" pitchFamily="18" charset="-34"/>
            </a:endParaRPr>
          </a:p>
        </p:txBody>
      </p:sp>
      <p:pic>
        <p:nvPicPr>
          <p:cNvPr id="4" name="Содержимое 3" descr="Фото00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1625190"/>
            <a:ext cx="6248931" cy="4686699"/>
          </a:xfrm>
          <a:prstGeom prst="cloud">
            <a:avLst/>
          </a:prstGeom>
        </p:spPr>
      </p:pic>
      <p:sp>
        <p:nvSpPr>
          <p:cNvPr id="7" name="Солнце 6"/>
          <p:cNvSpPr/>
          <p:nvPr/>
        </p:nvSpPr>
        <p:spPr bwMode="auto">
          <a:xfrm rot="20555145">
            <a:off x="1110181" y="2386234"/>
            <a:ext cx="1928826" cy="1985849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Радуемся – девочки победили!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DSCN16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357298"/>
            <a:ext cx="6804052" cy="5214973"/>
          </a:xfrm>
          <a:prstGeom prst="ellipse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642D"/>
                </a:solidFill>
              </a:rPr>
              <a:t>Солнце, воздух и вода – наши лучшие друзья!  Игры с водой.</a:t>
            </a:r>
            <a:endParaRPr lang="ru-RU" sz="3200" i="1" dirty="0">
              <a:solidFill>
                <a:srgbClr val="00642D"/>
              </a:solidFill>
            </a:endParaRPr>
          </a:p>
        </p:txBody>
      </p:sp>
      <p:pic>
        <p:nvPicPr>
          <p:cNvPr id="4" name="Рисунок 3" descr="DSCN1616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857364"/>
            <a:ext cx="4007555" cy="4143404"/>
          </a:xfrm>
          <a:prstGeom prst="roundRect">
            <a:avLst/>
          </a:prstGeom>
        </p:spPr>
      </p:pic>
      <p:pic>
        <p:nvPicPr>
          <p:cNvPr id="6" name="Рисунок 5" descr="DSCN16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1857364"/>
            <a:ext cx="3691698" cy="4143404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428603"/>
            <a:ext cx="8226720" cy="988505"/>
          </a:xfrm>
        </p:spPr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Закаляемся. Принимаем солнечные и воздушные ванны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" name="Рисунок 2" descr="DSCN16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1500174"/>
            <a:ext cx="6357982" cy="5000660"/>
          </a:xfrm>
          <a:prstGeom prst="round2Diag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Вот такое наше лето!</a:t>
            </a:r>
            <a:endParaRPr lang="ru-RU" dirty="0"/>
          </a:p>
        </p:txBody>
      </p:sp>
      <p:pic>
        <p:nvPicPr>
          <p:cNvPr id="5" name="Содержимое 4" descr="2908201329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1428736"/>
            <a:ext cx="3981069" cy="4914916"/>
          </a:xfrm>
          <a:prstGeom prst="flowChartAlternateProcess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/>
            </a:r>
            <a:br>
              <a:rPr lang="ru-RU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Раз, два, три, четыре, пять</a:t>
            </a:r>
            <a:br>
              <a:rPr lang="ru-RU" i="1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отправляемся гулять!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7" name="Содержимое 6" descr="Фото00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162" y="1604963"/>
            <a:ext cx="6032500" cy="4524375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642D"/>
                </a:solidFill>
              </a:rPr>
              <a:t>Путешествуем на волшебном корабле.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785926"/>
            <a:ext cx="6032500" cy="4524375"/>
          </a:xfrm>
          <a:prstGeom prst="round2DiagRect">
            <a:avLst/>
          </a:prstGeom>
        </p:spPr>
      </p:pic>
      <p:sp>
        <p:nvSpPr>
          <p:cNvPr id="5" name="5-конечная звезда 4"/>
          <p:cNvSpPr/>
          <p:nvPr/>
        </p:nvSpPr>
        <p:spPr bwMode="auto">
          <a:xfrm>
            <a:off x="5715008" y="1142984"/>
            <a:ext cx="428628" cy="428628"/>
          </a:xfrm>
          <a:prstGeom prst="star5">
            <a:avLst>
              <a:gd name="adj" fmla="val 28287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2928926" y="1142984"/>
            <a:ext cx="500066" cy="428628"/>
          </a:xfrm>
          <a:prstGeom prst="star5">
            <a:avLst>
              <a:gd name="adj" fmla="val 30584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/>
            </a:r>
            <a:br>
              <a:rPr lang="ru-RU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Передаем «Привет!» с необитаемого острова.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785926"/>
            <a:ext cx="6032500" cy="4524375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/>
            </a:r>
            <a:br>
              <a:rPr lang="ru-RU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Там на неведомых дорожках следы неведомых зверей.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785926"/>
            <a:ext cx="6032500" cy="4524375"/>
          </a:xfrm>
          <a:prstGeom prst="ellipse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Солнечные ванны принимали, головные уборы не забывали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162" y="1604963"/>
            <a:ext cx="6032500" cy="4524375"/>
          </a:xfrm>
          <a:prstGeom prst="hexagon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44085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После долгого пути мимо воды нам не пройти!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DC13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785926"/>
            <a:ext cx="3215214" cy="2411411"/>
          </a:xfrm>
          <a:prstGeom prst="teardrop">
            <a:avLst/>
          </a:prstGeom>
        </p:spPr>
      </p:pic>
      <p:pic>
        <p:nvPicPr>
          <p:cNvPr id="5" name="Рисунок 4" descr="SDC13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3" y="3429000"/>
            <a:ext cx="3571899" cy="2678924"/>
          </a:xfrm>
          <a:prstGeom prst="teardrop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Веселая гимнастика 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1428737"/>
            <a:ext cx="4357718" cy="4700602"/>
          </a:xfrm>
          <a:prstGeom prst="dodecagon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139</Words>
  <Application>Microsoft Office PowerPoint</Application>
  <PresentationFormat>Экран (4:3)</PresentationFormat>
  <Paragraphs>26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2_Тема Office</vt:lpstr>
      <vt:lpstr>Специальное оформление</vt:lpstr>
      <vt:lpstr>1_Специальное оформление</vt:lpstr>
      <vt:lpstr>Слайд 1</vt:lpstr>
      <vt:lpstr> Летние денечки встречают «Румяные щечки»!</vt:lpstr>
      <vt:lpstr> Раз, два, три, четыре, пять отправляемся гулять!</vt:lpstr>
      <vt:lpstr> Путешествуем на волшебном корабле.</vt:lpstr>
      <vt:lpstr> Передаем «Привет!» с необитаемого острова.</vt:lpstr>
      <vt:lpstr> Там на неведомых дорожках следы неведомых зверей.</vt:lpstr>
      <vt:lpstr>Солнечные ванны принимали, головные уборы не забывали</vt:lpstr>
      <vt:lpstr>После долгого пути мимо воды нам не пройти!</vt:lpstr>
      <vt:lpstr>Веселая гимнастика </vt:lpstr>
      <vt:lpstr>Массаж ног.</vt:lpstr>
      <vt:lpstr>Тянем пяточку носочек.</vt:lpstr>
      <vt:lpstr>Весёлые соревнования</vt:lpstr>
      <vt:lpstr>День начинали с зарядки</vt:lpstr>
      <vt:lpstr>На улице дождь, а у нас весёлые соревнования</vt:lpstr>
      <vt:lpstr>«А ну-ка, девочки, а ну-ка, мальчики!»</vt:lpstr>
      <vt:lpstr>Знаем – спорт полезен и взрослым, и малышам.</vt:lpstr>
      <vt:lpstr>Поиграли – можно и поработать!          Всё лето нас радовали наши цветы</vt:lpstr>
      <vt:lpstr>Учимся играть в волейбол</vt:lpstr>
      <vt:lpstr>Вновь на улице дождь, в группе проводим профилактику плоскостопия.</vt:lpstr>
      <vt:lpstr>Радуемся – девочки победили!</vt:lpstr>
      <vt:lpstr>Солнце, воздух и вода – наши лучшие друзья!  Игры с водой.</vt:lpstr>
      <vt:lpstr>Закаляемся. Принимаем солнечные и воздушные ванны.</vt:lpstr>
      <vt:lpstr>Вот такое наше лето!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</cp:lastModifiedBy>
  <cp:revision>41</cp:revision>
  <dcterms:created xsi:type="dcterms:W3CDTF">2013-07-16T12:27:22Z</dcterms:created>
  <dcterms:modified xsi:type="dcterms:W3CDTF">2015-02-12T17:08:06Z</dcterms:modified>
</cp:coreProperties>
</file>