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305800" cy="331236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Продукты питания</a:t>
            </a:r>
            <a:r>
              <a:rPr lang="ru-RU" dirty="0" smtClean="0">
                <a:solidFill>
                  <a:schemeClr val="bg1"/>
                </a:solidFill>
              </a:rPr>
              <a:t> человека являются основным источником витаминов, минеральных </a:t>
            </a:r>
            <a:r>
              <a:rPr lang="ru-RU" dirty="0" smtClean="0">
                <a:solidFill>
                  <a:schemeClr val="bg1"/>
                </a:solidFill>
              </a:rPr>
              <a:t>элементов </a:t>
            </a:r>
            <a:r>
              <a:rPr lang="ru-RU" dirty="0" smtClean="0">
                <a:solidFill>
                  <a:schemeClr val="bg1"/>
                </a:solidFill>
              </a:rPr>
              <a:t>они содержат белки, ферменты, жиры и углеводы. Витамины стимулируют обменные процессы в </a:t>
            </a:r>
            <a:r>
              <a:rPr lang="ru-RU" dirty="0" smtClean="0">
                <a:solidFill>
                  <a:schemeClr val="bg1"/>
                </a:solidFill>
              </a:rPr>
              <a:t>организме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Недостаток каких-либо витаминов и минеральных </a:t>
            </a:r>
            <a:r>
              <a:rPr lang="ru-RU" dirty="0" smtClean="0">
                <a:solidFill>
                  <a:schemeClr val="bg1"/>
                </a:solidFill>
              </a:rPr>
              <a:t>веществ может </a:t>
            </a:r>
            <a:r>
              <a:rPr lang="ru-RU" dirty="0" smtClean="0">
                <a:solidFill>
                  <a:schemeClr val="bg1"/>
                </a:solidFill>
              </a:rPr>
              <a:t>послужить причиной заболевания.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Продукты питания</a:t>
            </a:r>
            <a:r>
              <a:rPr lang="ru-RU" dirty="0" smtClean="0">
                <a:solidFill>
                  <a:schemeClr val="bg1"/>
                </a:solidFill>
              </a:rPr>
              <a:t> не только обладают определенным ароматом, но и имеют те или иные полезные свойства.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84314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продукты питания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mama\Desktop\Новая папка\Shopping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3600400" cy="23944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05800" cy="194421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Ягоды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мнению ученых, в первую очередь звания «самые полезные продукты» заслужили ягоды.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ma\Desktop\Новая папка\1411221_31802-55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7572">
            <a:off x="4454228" y="2855800"/>
            <a:ext cx="4132993" cy="3096642"/>
          </a:xfrm>
          <a:prstGeom prst="rect">
            <a:avLst/>
          </a:prstGeom>
          <a:noFill/>
        </p:spPr>
      </p:pic>
      <p:pic>
        <p:nvPicPr>
          <p:cNvPr id="1027" name="Picture 3" descr="C:\Users\mama\Desktop\Новая папка\allfons.ru-26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6476">
            <a:off x="539404" y="2308908"/>
            <a:ext cx="3926897" cy="2945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05800" cy="244827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Орехи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список самых полезных продуктов питания попали и </a:t>
            </a:r>
            <a:r>
              <a:rPr lang="ru-RU" b="1" dirty="0" smtClean="0">
                <a:solidFill>
                  <a:schemeClr val="bg1"/>
                </a:solidFill>
              </a:rPr>
              <a:t>орехи - </a:t>
            </a:r>
            <a:r>
              <a:rPr lang="ru-RU" b="1" dirty="0" smtClean="0">
                <a:solidFill>
                  <a:schemeClr val="bg1"/>
                </a:solidFill>
              </a:rPr>
              <a:t>полезны абсолютно все.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ama\Desktop\Новая папка\nu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00227"/>
            <a:ext cx="4680520" cy="3417491"/>
          </a:xfrm>
          <a:prstGeom prst="rect">
            <a:avLst/>
          </a:prstGeom>
          <a:noFill/>
        </p:spPr>
      </p:pic>
      <p:pic>
        <p:nvPicPr>
          <p:cNvPr id="3075" name="Picture 3" descr="C:\Users\mama\Desktop\Новая папка\av-55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3395151" cy="32232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05800" cy="266429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Фрукты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Б</a:t>
            </a:r>
            <a:r>
              <a:rPr lang="ru-RU" b="1" dirty="0" smtClean="0">
                <a:solidFill>
                  <a:schemeClr val="bg1"/>
                </a:solidFill>
              </a:rPr>
              <a:t>ез </a:t>
            </a:r>
            <a:r>
              <a:rPr lang="ru-RU" b="1" dirty="0" smtClean="0">
                <a:solidFill>
                  <a:schemeClr val="bg1"/>
                </a:solidFill>
              </a:rPr>
              <a:t>них список самых полезных продуктов питания был бы неполным. В первую очередь, это </a:t>
            </a:r>
            <a:r>
              <a:rPr lang="ru-RU" b="1" dirty="0" smtClean="0">
                <a:solidFill>
                  <a:schemeClr val="bg1"/>
                </a:solidFill>
              </a:rPr>
              <a:t>яблоки и </a:t>
            </a:r>
            <a:r>
              <a:rPr lang="ru-RU" b="1" dirty="0" smtClean="0">
                <a:solidFill>
                  <a:schemeClr val="bg1"/>
                </a:solidFill>
              </a:rPr>
              <a:t>другие фрукты: киви и хурма, ананас и гранат, абрикос и банан, авокадо и манго.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ama\Desktop\Новая папка\fruits1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680520" cy="3899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05800" cy="18722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Овощи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Место в списке самых полезных продуктов нашлось и для овощей.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ama\Desktop\Новая папка\file_news_855_6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715000" cy="4257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05800" cy="244827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Дары моря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Дары моря – </a:t>
            </a:r>
            <a:r>
              <a:rPr lang="ru-RU" b="1" dirty="0" smtClean="0">
                <a:solidFill>
                  <a:schemeClr val="bg1"/>
                </a:solidFill>
              </a:rPr>
              <a:t>очень полезные </a:t>
            </a:r>
            <a:r>
              <a:rPr lang="ru-RU" b="1" dirty="0" smtClean="0">
                <a:solidFill>
                  <a:schemeClr val="bg1"/>
                </a:solidFill>
              </a:rPr>
              <a:t>продукты питания. Первое место среди них занимает рыба. Самые полезные продукты из рыбных - это жирные сорта: лосось, тунец, сардины.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mama\Desktop\Новая папка\955ae2d6a2c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328592" cy="4088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05800" cy="208823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Яйца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Следующими в списке самых полезных продуктов идут яйца. Эти полезные продукты рекомендуют употреблять в пищу в количестве пяти штук в неделю.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mama\Desktop\Новая папка\861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9964">
            <a:off x="3716638" y="2949089"/>
            <a:ext cx="4915989" cy="3132187"/>
          </a:xfrm>
          <a:prstGeom prst="rect">
            <a:avLst/>
          </a:prstGeom>
          <a:noFill/>
        </p:spPr>
      </p:pic>
      <p:pic>
        <p:nvPicPr>
          <p:cNvPr id="7171" name="Picture 3" descr="C:\Users\mama\Desktop\Новая папка\49687009_ppppppp_pppppppppp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4883">
            <a:off x="496859" y="2418872"/>
            <a:ext cx="3384376" cy="40612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05800" cy="208823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Молоко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Молоко и кисломолочные продукты также попали в список «Самые полезные продукты». Кальций, содержащийся в молоке, укрепляет кости, зубы и </a:t>
            </a:r>
            <a:r>
              <a:rPr lang="ru-RU" b="1" dirty="0" smtClean="0">
                <a:solidFill>
                  <a:schemeClr val="bg1"/>
                </a:solidFill>
              </a:rPr>
              <a:t>волосы.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mama\Desktop\Новая папка\aW1nMS5saXZlaW50ZXJuZXQucnUvaW1hZ2VzL2F0dGFjaC9jLzAvNDEvODgvNDEwODg5MzlfbW9sb2tvX2JpZ18xMjAuanBnP19faWQ9MTU0OTY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8089">
            <a:off x="4985235" y="2361332"/>
            <a:ext cx="3453721" cy="3979912"/>
          </a:xfrm>
          <a:prstGeom prst="rect">
            <a:avLst/>
          </a:prstGeom>
          <a:noFill/>
        </p:spPr>
      </p:pic>
      <p:pic>
        <p:nvPicPr>
          <p:cNvPr id="8195" name="Picture 3" descr="C:\Users\mama\Desktop\Новая папка\molo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5750">
            <a:off x="344157" y="3242437"/>
            <a:ext cx="4617188" cy="2369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305800" cy="136815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00B050"/>
      </a:dk2>
      <a:lt2>
        <a:srgbClr val="FEFAC9"/>
      </a:lt2>
      <a:accent1>
        <a:srgbClr val="7C9263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Полезные продукты питания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продукты питания</dc:title>
  <dc:creator>mama</dc:creator>
  <cp:lastModifiedBy>mama</cp:lastModifiedBy>
  <cp:revision>1</cp:revision>
  <dcterms:created xsi:type="dcterms:W3CDTF">2015-01-28T03:46:05Z</dcterms:created>
  <dcterms:modified xsi:type="dcterms:W3CDTF">2015-02-23T15:56:39Z</dcterms:modified>
</cp:coreProperties>
</file>